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9224A-3255-42AF-A54A-51EEC218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5899E-7252-4BEC-9ED4-CAEDFC69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1DD9D-D2B1-4E26-AB3A-48105D97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48B1E-87A5-44E1-9362-D356636B9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22F97-D76E-4A07-AC66-5B063D516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0EC9D-F018-4C6B-90B3-E1397A60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E7D1F-7910-4694-AA65-E08B7D18C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256EC-4652-4E4F-9241-DFF4E85B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76C00-2420-4662-AABB-3C400CDF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A44CA-3B47-4506-A7D3-1958F905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880C-21FA-454B-A8E8-4910E273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3133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警务系统建设与改革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治安管理与社会稳定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刑事侦查与打击犯罪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交通安全管理及优化措施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网络安全保卫与信息化建设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公安行业定义及职责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公安行业是指国家为维护社会治安、保障公共安全而设立的专门机关，负责打击犯罪、维护社会稳定、保障人民生命财产安全等工作。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公安机关的职责主要包括治安管理、刑事侦查、交通管理、出入境管理、消防管理等，旨在维护国家安全和社会稳定，保障人民群众的合法权益。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自新中国成立以来，我国公安行业经历了从初创到逐步完善的过程，逐步建立起了一套完整的公安体系和制度。近年来，随着科技的进步和社会的发展，公安行业也在不断改革和创新。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当前，我国公安行业已经形成了较为完善的组织体系和制度体系，拥有了一支专业化的公安队伍。同时，随着信息化、智能化等技术的应用，公安工作的效率和质量也在不断提高。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未来，公安行业将继续加强科技应用，推动信息化、智能化建设，提高预测预警、打击犯罪、服务群众的能力。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随着社会的不断发展，犯罪手段也在不断翻新，公安机关需要不断加强专业化建设，提高应对复杂情况的能力。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公安机关将更加注重与社会各界的合作，推动社会共治，形成全社会共同参与治安管理的良好局面。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随着全球化的深入发展，跨国犯罪问题日益突出，公安机关需要加强与国际社会的合作与交流，共同应对跨国犯罪挑战。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警务系统建设与改革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警务系统通常采用分布式、微服务架构，包括前端应用、后端服务、数据库存储等组成部分，支持大量并发访问和数据处理。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警务系统具备接处警、案件管理、情报分析、指挥调度、视频监控等功能，支持警务工作的全流程管理。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警务系统架构及功能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警务系统改革方向包括信息化、智能化、数据化等，旨在提高警务工作效率和质量，加强预防和打击犯罪的能力。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改革方向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改革措施包括推进警务大数据应用、加强人工智能技术在警务系统中的应用、完善警务系统安全保障机制等。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警务系统改革方向与措施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指挥调度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智能化警务系统应用前景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利用大数据和人工智能技术，实现犯罪预测和预警，提高警务工作的针对性和主动性。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利用智能视频分析技术，对监控视频进行自动识别和分析，提取关键信息，为案件侦破提供有力支持。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通过智能化指挥调度系统，实现警力资源的优化配置和快速响应，提高处置突发事件的能力。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推进警务系统与其他政府部门、社会机构的数据共享和协作，形成合力打击犯罪的格局。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治安管理与社会稳定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犯罪率与犯罪类型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当前社会治安问题依然严峻，犯罪率呈上升趋势，尤其是网络犯罪、经济犯罪等新型犯罪不断增多。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社会矛盾与冲突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随着社会转型和经济发展，社会矛盾日益突出，如贫富差距、城乡差距、就业压力等问题引发的群体性事件增多。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恐怖袭击、重大疫情、自然灾害等公共安全事件对治安管理工作提出更高要求。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治安问题现状分析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利用大数据、人工智能等技术手段，提高治安管理的预测、预警和处置能力。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推动政府、企业、社会组织和个人等多元主体共同参与治安管理，形成社会共治格局。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精细化服务管理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针对不同区域、行业和人群的特点，提供精细化的治安服务和管理措施。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创新治安管理模式探讨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强化基层基础工作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加强基层派出所、警务室等基层基础建设，提高基层民警的执法能力和服务水平。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推进社会治安综合治理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综合运用法律、行政、经济、教育等多种手段，推进社会治安综合治理，从源头上预防和减少违法犯罪行为的发生。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加强社会治安领域的立法工作，完善相关法律法规体系，为治安管理提供有力法治保障。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刑事侦查与打击犯罪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https://d.book118.com/938073133065006044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2024-09-24T15:34:02.934</cp:lastPrinted>
  <dcterms:created xsi:type="dcterms:W3CDTF">2024-09-24T07:34:02Z</dcterms:created>
  <dcterms:modified xsi:type="dcterms:W3CDTF">2024-09-24T07:34:05Z</dcterms:modified>
</cp:coreProperties>
</file>