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09A94-0010-4C4B-86FF-1D0A64B33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B6486-42B3-48E5-A19E-A146F911A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8B1E6-AE14-4C8B-A71C-2616100C8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D37F9-6882-4600-B178-81F0BFCB5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82E9BA-3843-4BDA-95C7-7D0A78521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100B4E-A6BA-4DC7-95E4-41E9330EE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EDCA3E-720A-42A1-8B79-F78AA2A1B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2B3FF7-C0CA-402E-89B2-14CAB464F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1279A-D970-4B8D-8048-B654FA45E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12025-D21C-4EEF-A07F-2ECF0AC1C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FAAD0-0A81-4A7E-8A4A-CA28E1461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7400011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压疮护理操作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压疮护理操作流程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压疮护理操作技巧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压疮护理操作注意事项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压疮护理操作案例分析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压疮是由于身体局部长期受压，导致血液循环障碍，皮肤和皮下组织失去正常功能而形成的溃疡。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长期卧床、坐轮椅、身体虚弱、营养不良、感觉障碍等都是压疮形成的高危因素。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定义与成因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根据发生部位可分为骶骨压疮、坐骨结节压疮、股骨大转子压疮等。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根据压疮的严重程度可分为I级、II级、III级、IV级，其中IV级最为严重，可能导致深部组织坏死和损伤。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压疮的分类与分级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56" b="43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压疮不仅给患者带来疼痛和不便，还可能导致感染、败血症等严重并发症，甚至危及生命。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定期改变体位、减轻局部压力、保持皮肤清洁干燥、加强营养支持等都是预防压疮的有效措施。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压疮的危害与预防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压疮护理操作流程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评估压疮的严重程度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根据压疮的面积、深度、颜色、是否有渗出物等指标，评估压疮的严重程度，并记录在护理记录中。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评估患者的全身状况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了解患者的年龄、营养状况、活动能力等，以便制定合适的护理计划。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605" r="960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评估与记录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500" b="1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清洁皮肤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使用温和的清洁剂和温水清洁压疮周围的皮肤，保持皮肤干燥。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涂抹适量的保湿霜，保持皮肤湿润，预防皮肤干燥和瘙痒。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清洁与保湿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减压与移动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定期改变患者的体位，减轻局部压力，避免压疮加重。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协助患者进行适当的床上活动，如翻身、抬腿等，以增加受压部位的血液循环。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使用生理盐水或消毒液清洗压疮伤口，去除坏死组织和渗出物。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伤口清洗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根据压疮的严重程度和伤口状况选择合适的敷料，如纱布、泡沫敷料等。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敷料选择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伤口处理与敷料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压疮护理操作技巧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240" b="42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正确的体位摆放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避免长时间保持同一姿势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长时间保持同一姿势会导致局部皮肤受压时间过长，容易引发压疮。应定时改变体位，减轻皮肤受压。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适当垫高易受压部位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对于容易受压的部位，如骶尾部、足跟等，可使用软垫、气垫等适当垫高，分散压力。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保持身体与床铺平行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在摆放体位时，应尽量使身体与床铺保持平行，避免倾斜或扭曲，减少皮肤受压的剪切力。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https://d.book118.com/938074000112006043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2024-09-23T08:58:01.190</cp:lastPrinted>
  <dcterms:created xsi:type="dcterms:W3CDTF">2024-09-23T00:58:01Z</dcterms:created>
  <dcterms:modified xsi:type="dcterms:W3CDTF">2024-09-23T00:58:03Z</dcterms:modified>
</cp:coreProperties>
</file>