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315CE-3B08-47A7-A38C-4189D926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C1B9B-7BEA-4874-8C00-BD14FB4AE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547F7-3BFE-4AA1-970E-06CBE2C56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9C6CD-F87D-4721-9067-F20FAD258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50868-831F-409A-AB6A-5E971350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565457-AAA4-481C-A600-BFB4973B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A387A-37F0-4D0B-873A-4C67BED2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3AF25-4356-4C4C-8C86-9FC7365C6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BA2BF-1DA8-4AB5-923E-B2970EC1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8C25F-7D5A-4C51-8496-539C4177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12CDA-79EE-4F08-8AE7-E53D91F17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4112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液透析管路的护理\n## 1.血液透析管路概述及其重要性\n### 1.1血液透析管路的组成与类型\n### 1.2血液透析管路在透析过程中的作用\n### 1.3血液透析管路护理的重要性\n## 2.血液透析管路护理的基本原则与要求\n### 2.1血液透析管路护理的基本原则\n### 2.2血液透析管路护理的操作要求\n### 2.3血液透析管路护理的注意事项\n## 3.血液透析管路护理的日常工作流程\n### 3.1血液透析管路护理的准备工作\n### 3.2血液透析管路护理的操作步骤\n### 3.3血液透析管路护理的术后处理\n## 4.血液透析管路护理中的并发症预防与处理\n### 4.1血液透析管路护理中的并发症类型\n### 4.2血液透析管路护理中并发症的预防措施\n### 4.3血液透析管路护理中并发症的处理方法\n## 5.血液透析管路护理的质量监控与持续改进\n### 5.1血液透析管路护理的质量监控方法\n### 5.2血液透析管路护理的持续改进策略\n### 5.3血液透析管路护理的护理人员培训与教育\n## 6.血液透析管路护理的典型案例分析\n### 6.1血液透析管路护理的成功案例分析\n### 6.2血液透析管路护理的并发症案例分析\n### 6.3血液透析管路护理的经验教训与改进措施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血液透析管路的护理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血液透析管路概述及其重要性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血液透析管路的组成与类型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血液透析管路主要由以下部分组成：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动脉管路：连接患者的动脉和透析机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静脉管路：连接患者的静脉和透析机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透析器：用于清除患者血液中的毒素和多余水分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血液透析管路的类型：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临时性血液透析管路：适用于短期透析患者，如急性肾损伤患者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长期性血液透析管路：适用于长期透析患者，如慢性肾衰竭患者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血液透析管路是透析治疗中连接患者和透析机的桥梁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将患者血液引入透析器，清除毒素和多余水分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将净化后的血液输送回患者体内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血液透析管路的质量直接影响透析效果和患者安全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良好的血液透析管路可以降低透析过程中的并发症发生率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延长透析管路的寿命，减少患者的经济负担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血液透析管路在透析过程中的作用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血液透析管路护理是保证透析治疗顺利进行的关键环节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正确护理血液透析管路可以预防血栓、感染等并发症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延长血液透析管路的寿命，减少患者的经济负担</a:t>
                </a:r>
                <a:endParaRPr/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血液透析管路护理是提高患者生活质量和生存率的重要措施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良好的血液透析管路护理可以提高透析效果，改善患者的生活质量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降低并发症发生率，提高患者的生存率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血液透析管路护理的重要性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血液透析管路护理的基本原则与要求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严格无菌操作原则</a:t>
                </a:r>
                <a:endParaRPr/>
              </a:p>
            </p:txBody>
          </p:sp>
          <p:sp>
            <p:nvSpPr>
              <p:cNvPr id="2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在操作过程中严格遵守无菌技术，防止感染的发生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定期更换穿刺部位，避免局部皮肤感染</a:t>
                </a:r>
                <a:endParaRPr/>
              </a:p>
            </p:txBody>
          </p:sp>
        </p:grpSp>
        <p:grpSp>
          <p:nvGrpSpPr>
            <p:cNvPr id="2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准确输液原则</a:t>
                </a:r>
                <a:endParaRPr/>
              </a:p>
            </p:txBody>
          </p:sp>
          <p:sp>
            <p:nvSpPr>
              <p:cNvPr id="2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根据患者的病情和透析需求，选择合适的输液速度和量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密切观察患者的生命体征，确保输液安全</a:t>
                </a:r>
                <a:endParaRPr/>
              </a:p>
            </p:txBody>
          </p:sp>
        </p:grpSp>
        <p:grpSp>
          <p:nvGrpSpPr>
            <p:cNvPr id="2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定期评估原则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定期检查血液透析管路的功能和完整性，及时发现并处理问题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定期评估患者的透析效果和生活质量，调整治疗方案</a:t>
                </a:r>
                <a:endParaRPr/>
              </a:p>
            </p:txBody>
          </p:sp>
        </p:grpSp>
      </p:grpSp>
      <p:pic>
        <p:nvPicPr>
          <p:cNvPr id="2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血液透析管路护理的基本原则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熟练掌握血液透析管路的安装和拆卸技巧</a:t>
                </a:r>
                <a:endParaRPr/>
              </a:p>
            </p:txBody>
          </p:sp>
          <p:sp>
            <p:nvSpPr>
              <p:cNvPr id="2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能够正确安装血液透析管路，保证透析治疗的顺利进行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能够熟练拆卸血液透析管路，减少患者的不适</a:t>
                </a:r>
                <a:endParaRPr/>
              </a:p>
            </p:txBody>
          </p:sp>
        </p:grpSp>
        <p:grpSp>
          <p:nvGrpSpPr>
            <p:cNvPr id="28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熟练掌握血液透析管路的护理技巧</a:t>
                </a:r>
                <a:endParaRPr/>
              </a:p>
            </p:txBody>
          </p:sp>
          <p:sp>
            <p:nvSpPr>
              <p:cNvPr id="2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能够正确进行血液透析管路的冲洗和消毒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能够及时发现并处理血液透析管路的问题</a:t>
                </a:r>
                <a:endParaRPr/>
              </a:p>
            </p:txBody>
          </p:sp>
        </p:grpSp>
        <p:grpSp>
          <p:nvGrpSpPr>
            <p:cNvPr id="29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保持良好的沟通与合作</a:t>
                </a:r>
                <a:endParaRPr/>
              </a:p>
            </p:txBody>
          </p:sp>
          <p:sp>
            <p:nvSpPr>
              <p:cNvPr id="2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与患者保持良好的沟通，了解患者的需求和不适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与其他医护人员保持良好的合作，共同确保透析治疗的安全和有效</a:t>
                </a:r>
                <a:endParaRPr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血液透析管路护理的操作要求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在操作过程中密切观察患者的生命体征，如心率、血压等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观察血液透析管路是否有异常情况，如红肿、渗出等</a:t>
                </a:r>
                <a:endParaRPr/>
              </a:p>
            </p:txBody>
          </p:sp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注意观察患者的生命体征和管路情况</a:t>
                </a:r>
                <a:endParaRPr/>
              </a:p>
            </p:txBody>
          </p:sp>
        </p:grpSp>
        <p:grpSp>
          <p:nvGrpSpPr>
            <p:cNvPr id="30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对于有严重出血倾向、严重感染等患者，应避免进行血液透析管路护理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在护理过程中，严格遵守禁忌症，确保患者的安全</a:t>
                </a:r>
                <a:endParaRPr/>
              </a:p>
            </p:txBody>
          </p:sp>
          <p:sp>
            <p:nvSpPr>
              <p:cNvPr id="3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注意管路护理的禁忌症</a:t>
                </a:r>
                <a:endParaRPr/>
              </a:p>
            </p:txBody>
          </p:sp>
        </p:grpSp>
        <p:grpSp>
          <p:nvGrpSpPr>
            <p:cNvPr id="30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在操作过程中，尽量减少患者的痛苦和不适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在护理过程中，关注患者的心理需求，给予关心和安慰</a:t>
                </a:r>
                <a:endParaRPr/>
              </a:p>
            </p:txBody>
          </p:sp>
          <p:sp>
            <p:nvSpPr>
              <p:cNvPr id="3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注意护理操作的舒适度</a:t>
                </a:r>
                <a:endParaRPr/>
              </a:p>
            </p:txBody>
          </p:sp>
        </p:grpSp>
      </p:grpSp>
      <p:pic>
        <p:nvPicPr>
          <p:cNvPr id="30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血液透析管路护理的注意事项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血液透析管路护理的日常工作流程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检查血液透析管路的相关器械和材料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确保血液透析管路、穿刺针、消毒液等器械和材料齐全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检查器械和材料的有效期和性能，确保其质量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了解患者的病情和透析需求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了解患者的病情，如血压、心率等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了解患者的透析需求，如透析时间、透析剂量等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准备操作环境和器械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保持操作环境的清洁和整洁，避免交叉感染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准备好操作所需的器械和材料，如穿刺针、消毒液等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血液透析管路护理的准备工作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安装血液透析管路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选择合适的穿刺部位，如桡动脉、股静脉等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进行穿刺，将血液透析管路连接到患者和透析机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冲洗和消毒血液透析管路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用无菌生理盐水冲洗血液透析管路，确保管路通畅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用消毒液消毒血液透析管路，防止感染的发生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评估血液透析管路的功能和完整性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检查血液透析管路是否有异常情况，如红肿、渗出等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评估血液透析管路的功能，如血流量、透析效果等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血液透析管路护理的操作步骤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观察患者的生命体征和管路情况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在操作结束后密切观察患者的生命体征，如心率、血压等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观察血液透析管路是否有异常情况，如红肿、渗出等</a:t>
                </a:r>
                <a:endParaRPr/>
              </a:p>
            </p:txBody>
          </p:sp>
          <p:sp>
            <p:nvSpPr>
              <p:cNvPr id="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处理穿刺部位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拔出穿刺针，用无菌纱布压迫穿刺部位，防止出血和血肿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观察穿刺部位的情况，如红肿、渗出等，及时处理</a:t>
                </a:r>
                <a:endParaRPr/>
              </a:p>
            </p:txBody>
          </p:sp>
          <p:sp>
            <p:nvSpPr>
              <p:cNvPr id="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记录护理过程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记录血液透析管路护理的时间、部位、效果等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记录患者的生命体征和管路情况，为下次护理提供参考</a:t>
                </a:r>
                <a:endParaRPr/>
              </a:p>
            </p:txBody>
          </p:sp>
          <p:sp>
            <p:nvSpPr>
              <p:cNvPr id="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血液透析管路护理的术后处理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https://d.book118.com/938074112005006036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血液透析管路的护理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2024-09-15T02:24:45.796</cp:lastPrinted>
  <dcterms:created xsi:type="dcterms:W3CDTF">2024-09-14T18:24:45Z</dcterms:created>
  <dcterms:modified xsi:type="dcterms:W3CDTF">2024-09-14T18:24:47Z</dcterms:modified>
</cp:coreProperties>
</file>