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6C8805B-2267-4EA7-9274-EB9E6EDE30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17D71C-D345-4E0B-B35C-BE952EFC4A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F00D816-9475-4A8E-B846-5D344D52C8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A2D4C5B-CB18-4C4C-AD23-A4BD1FD397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8CEAC4-C346-4E1B-8D20-4D45966A15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0A2D0CF-AB55-4085-9542-F7A83846C06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900138-21AB-4916-BDF5-A0553288762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9E6B7A-0C49-41D5-AFA2-7B8700945B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714FA7-8D57-410D-8170-D78CFE668B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651F8A-9A1A-43C0-942A-611E5F9DAF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C09F2E-DF83-4291-AC1F-A829D668B8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07506601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拼多多企业价值评估</a:t>
            </a:r>
          </a:p>
        </p:txBody>
      </p:sp>
      <p:sp>
        <p:nvSpPr>
          <p:cNvPr id="3" name="AutoShape 3"/>
          <p:cNvSpPr/>
          <p:nvPr/>
        </p:nvSpPr>
        <p:spPr>
          <a:xfrm>
            <a:off x="3491789" y="4425696"/>
            <a:ext cx="2875241" cy="536520"/>
          </a:xfrm>
          <a:prstGeom prst="rect">
            <a:avLst/>
          </a:prstGeom>
          <a:noFill/>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alpha val="100000"/>
                  </a:schemeClr>
                </a:solidFill>
                <a:latin typeface="Microsoft Yahei"/>
                <a:ea typeface="Microsoft Yahei"/>
                <a:cs typeface="Microsoft Yahei"/>
              </a:rPr>
              <a:t>汇报人：AA</a:t>
            </a:r>
            <a:endParaRPr lang="en-US" sz="1100"/>
          </a:p>
        </p:txBody>
      </p:sp>
      <p:sp>
        <p:nvSpPr>
          <p:cNvPr id="4" name="AutoShape 4"/>
          <p:cNvSpPr/>
          <p:nvPr/>
        </p:nvSpPr>
        <p:spPr>
          <a:xfrm>
            <a:off x="5820461" y="4425696"/>
            <a:ext cx="2820047" cy="536520"/>
          </a:xfrm>
          <a:prstGeom prst="rect">
            <a:avLst/>
          </a:prstGeom>
          <a:noFill/>
        </p:spPr>
        <p:txBody>
          <a:bodyPr vert="horz"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alpha val="100000"/>
                  </a:schemeClr>
                </a:solidFill>
                <a:latin typeface="Microsoft Yahei"/>
                <a:ea typeface="Microsoft Yahei"/>
                <a:cs typeface="Microsoft Yahei"/>
              </a:rPr>
              <a:t>2024-01-20</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拼多多企业概况</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拼多多市场分析</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拼多多企业价值评估</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拼多多企业风险评估</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总结和建议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引言</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本次评估旨在全面了解拼多多的企业价值，包括其品牌、市场、技术、人才等方面的价值，为投资者、合作伙伴和其他相关方提供参考。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随着互联网的快速发展，电商平台在消费者日常生活中的作用越来越重要。拼多多作为中国电商市场的重要参与者，其企业价值评估对于了解整个电商行业和拼多多自身的发展具有重要意义。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评估背景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评估范围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本次评估将全面覆盖拼多多的各个方面，包括品牌知名度、市场份额、技术水平、人才团队、财务状况等。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评估方法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本次评估将采用多种方法，包括市场调研、专家访谈、数据分析等，以确保评估结果的客观性和准确性。同时，我们还将结合行业趋势和未来发展前景，对拼多多的企业价值进行深入分析。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评估范围和方法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拼多多企业概况</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公司成立于2015年，由黄峥创立并担任CEO，总部位于中国上海。</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拼多多通过社交网络和移动应用程序向消费者推广团购和打折商品。</a:t>
            </a:r>
          </a:p>
        </p:txBody>
      </p:sp>
      <p:pic>
        <p:nvPicPr>
          <p:cNvPr id="7" name="Picture 7"/>
          <p:cNvPicPr>
            <a:picLocks noChangeAspect="1"/>
          </p:cNvPicPr>
          <p:nvPr/>
        </p:nvPicPr>
        <p:blipFill>
          <a:blip r:embed="rId2"/>
          <a:srcRect t="8771" b="877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拼多多是一家中国知名的电商平台，专注于为消费者提供物美价廉的商品。</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公司简介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sp>
        <p:nvSpPr>
          <p:cNvPr id="2" name="AutoShape 2"/>
          <p:cNvSpPr/>
          <p:nvPr/>
        </p:nvSpPr>
        <p:spPr>
          <a:xfrm>
            <a:off x="3560834" y="4130676"/>
            <a:ext cx="143933" cy="143933"/>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a:t>
              </a:r>
            </a:p>
          </p:txBody>
        </p:sp>
      </p:grpSp>
      <p:grpSp>
        <p:nvGrpSpPr>
          <p:cNvPr id="25" name="Group 25"/>
          <p:cNvGrpSpPr/>
          <p:nvPr/>
        </p:nvGrpSpPr>
        <p:grpSpPr>
          <a:xfrm>
            <a:off x="763829" y="2541248"/>
            <a:ext cx="2267763" cy="1218088"/>
            <a:chOff x="763829" y="2541248"/>
            <a:chExt cx="2267763" cy="1218088"/>
          </a:xfrm>
        </p:grpSpPr>
        <p:sp>
          <p:nvSpPr>
            <p:cNvPr id="26" name="TextBox 26"/>
            <p:cNvSpPr txBox="1"/>
            <p:nvPr/>
          </p:nvSpPr>
          <p:spPr>
            <a:xfrm>
              <a:off x="763829" y="2541248"/>
              <a:ext cx="2267763" cy="121808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2015年9月，拼多多正式上线。</a:t>
              </a:r>
            </a:p>
          </p:txBody>
        </p:sp>
      </p:grpSp>
      <p:grpSp>
        <p:nvGrpSpPr>
          <p:cNvPr id="27" name="Group 27"/>
          <p:cNvGrpSpPr/>
          <p:nvPr/>
        </p:nvGrpSpPr>
        <p:grpSpPr>
          <a:xfrm>
            <a:off x="3095436" y="4987041"/>
            <a:ext cx="2267763" cy="1218088"/>
            <a:chOff x="3095436" y="4987041"/>
            <a:chExt cx="2267763" cy="1218088"/>
          </a:xfrm>
        </p:grpSpPr>
        <p:sp>
          <p:nvSpPr>
            <p:cNvPr id="28" name="TextBox 28"/>
            <p:cNvSpPr txBox="1"/>
            <p:nvPr/>
          </p:nvSpPr>
          <p:spPr>
            <a:xfrm>
              <a:off x="3095436" y="4987041"/>
              <a:ext cx="2267763" cy="121808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2017年，拼多多成为央视春晚独家电商合作伙伴。</a:t>
              </a:r>
            </a:p>
          </p:txBody>
        </p:sp>
      </p:grpSp>
      <p:grpSp>
        <p:nvGrpSpPr>
          <p:cNvPr id="29" name="Group 29"/>
          <p:cNvGrpSpPr/>
          <p:nvPr/>
        </p:nvGrpSpPr>
        <p:grpSpPr>
          <a:xfrm>
            <a:off x="7054044" y="4987041"/>
            <a:ext cx="2267763" cy="1218088"/>
            <a:chOff x="7054044" y="4987041"/>
            <a:chExt cx="2267763" cy="1218088"/>
          </a:xfrm>
        </p:grpSpPr>
        <p:sp>
          <p:nvSpPr>
            <p:cNvPr id="30" name="TextBox 30"/>
            <p:cNvSpPr txBox="1"/>
            <p:nvPr/>
          </p:nvSpPr>
          <p:spPr>
            <a:xfrm>
              <a:off x="7054044" y="4987041"/>
              <a:ext cx="2267763" cy="121808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2018年7月，拼多多在美国纳斯达克上市。</a:t>
              </a:r>
            </a:p>
          </p:txBody>
        </p:sp>
      </p:grpSp>
      <p:grpSp>
        <p:nvGrpSpPr>
          <p:cNvPr id="31" name="Group 31"/>
          <p:cNvGrpSpPr/>
          <p:nvPr/>
        </p:nvGrpSpPr>
        <p:grpSpPr>
          <a:xfrm>
            <a:off x="8972595" y="2757148"/>
            <a:ext cx="2267763" cy="1218088"/>
            <a:chOff x="8972595" y="2757148"/>
            <a:chExt cx="2267763" cy="1218088"/>
          </a:xfrm>
        </p:grpSpPr>
        <p:sp>
          <p:nvSpPr>
            <p:cNvPr id="32" name="TextBox 32"/>
            <p:cNvSpPr txBox="1"/>
            <p:nvPr/>
          </p:nvSpPr>
          <p:spPr>
            <a:xfrm>
              <a:off x="8972595" y="2757148"/>
              <a:ext cx="2267763" cy="1218088"/>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2016年7月，拼多多获得腾讯领投的1.1亿美元B轮融资。</a:t>
              </a:r>
            </a:p>
          </p:txBody>
        </p:sp>
      </p:grpSp>
      <p:sp>
        <p:nvSpPr>
          <p:cNvPr id="33" name="Freeform 33"/>
          <p:cNvSpPr/>
          <p:nvPr/>
        </p:nvSpPr>
        <p:spPr>
          <a:xfrm>
            <a:off x="3095436" y="2932359"/>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186361" y="1337322"/>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685709" y="2892389"/>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7185067" y="1745822"/>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7" name="Group 37"/>
          <p:cNvGrpSpPr/>
          <p:nvPr/>
        </p:nvGrpSpPr>
        <p:grpSpPr>
          <a:xfrm>
            <a:off x="7802444" y="2287786"/>
            <a:ext cx="461677" cy="550831"/>
            <a:chOff x="7802444" y="2287786"/>
            <a:chExt cx="461677" cy="550831"/>
          </a:xfrm>
        </p:grpSpPr>
        <p:sp>
          <p:nvSpPr>
            <p:cNvPr id="38" name="Freeform 38"/>
            <p:cNvSpPr/>
            <p:nvPr/>
          </p:nvSpPr>
          <p:spPr>
            <a:xfrm>
              <a:off x="7968655" y="2393704"/>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7802444" y="2287786"/>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3614276" y="3475144"/>
            <a:ext cx="664559" cy="579787"/>
            <a:chOff x="3614276" y="3475144"/>
            <a:chExt cx="664559" cy="579787"/>
          </a:xfrm>
        </p:grpSpPr>
        <p:sp>
          <p:nvSpPr>
            <p:cNvPr id="41" name="Freeform 41"/>
            <p:cNvSpPr/>
            <p:nvPr/>
          </p:nvSpPr>
          <p:spPr>
            <a:xfrm>
              <a:off x="3614276" y="3614495"/>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3959938" y="3475144"/>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6455230" y="3620596"/>
            <a:ext cx="577692" cy="614458"/>
            <a:chOff x="6455230" y="3620596"/>
            <a:chExt cx="577692" cy="614458"/>
          </a:xfrm>
        </p:grpSpPr>
        <p:sp>
          <p:nvSpPr>
            <p:cNvPr id="44" name="Freeform 44"/>
            <p:cNvSpPr/>
            <p:nvPr/>
          </p:nvSpPr>
          <p:spPr>
            <a:xfrm>
              <a:off x="6793178" y="3620596"/>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6455230" y="3805762"/>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6594677" y="3921682"/>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6702786" y="3871485"/>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8" name="Group 48"/>
          <p:cNvGrpSpPr/>
          <p:nvPr/>
        </p:nvGrpSpPr>
        <p:grpSpPr>
          <a:xfrm>
            <a:off x="5009105" y="2064915"/>
            <a:ext cx="559445" cy="701973"/>
            <a:chOff x="5009105" y="2064915"/>
            <a:chExt cx="559445" cy="701973"/>
          </a:xfrm>
        </p:grpSpPr>
        <p:sp>
          <p:nvSpPr>
            <p:cNvPr id="49" name="Freeform 49"/>
            <p:cNvSpPr/>
            <p:nvPr/>
          </p:nvSpPr>
          <p:spPr>
            <a:xfrm>
              <a:off x="5400317" y="2064915"/>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5182698" y="2160634"/>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5009105" y="2421786"/>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拼团模式</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社交电商</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C2M模式</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农产品上行</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业务模式</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拼多多采用拼团模式，消费者可以通过分享链接邀请好友一起购买，享受更低的价格。</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拼多多与制造商直接合作，通过大数据分析消费者需求，指导制造商生产符合市场需求的商品。</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拼多多将社交元素融入电商，消费者可以在平台上分享购物体验、评价商品，形成互动社区。</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拼多多致力于推动农产品上行，帮助农民将优质农产品销往全国各地。</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拼多多市场分析</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中国电商市场规模巨大，拼多多在其中占据重要地位，拥有庞大的用户群体和交易量。</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随着消费者对线上购物的接受度不断提高，以及网络技术的不断进步，电商市场仍有巨大的增长空间。</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拼多多通过社交电商模式，不断拓展市场份额，未来增长潜力巨大。</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市场规模和增长潜力</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拼多多在电商领域与阿里巴巴、京东等巨头竞争，通过独特的社交电商模式和低价策略吸引大量用户。</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拼多多注重用户体验和口碑传播，通过用户分享、拼团等方式降低获客成本，提高用户黏性。</a:t>
            </a:r>
          </a:p>
        </p:txBody>
      </p:sp>
      <p:pic>
        <p:nvPicPr>
          <p:cNvPr id="6" name="Picture 6"/>
          <p:cNvPicPr>
            <a:picLocks noChangeAspect="1"/>
          </p:cNvPicPr>
          <p:nvPr/>
        </p:nvPicPr>
        <p:blipFill>
          <a:blip r:embed="rId2"/>
          <a:srcRect t="28924" b="2892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拼多多在农产品上行、工厂直销等领域具有独特优势，为消费者提供更多优质低价商品。</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竞争格局和优势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https://d.book118.com/938075066011006035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2024-09-13T17:45:00.853</cp:lastPrinted>
  <dcterms:created xsi:type="dcterms:W3CDTF">2024-09-13T09:45:00Z</dcterms:created>
  <dcterms:modified xsi:type="dcterms:W3CDTF">2024-09-13T09:45:02Z</dcterms:modified>
</cp:coreProperties>
</file>