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5F102-6431-4AE2-9A48-07AE20A14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9E302-6A79-4D49-B34A-70EF0A9D8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3B1D3-FA1F-4E4F-95D0-D0C5A76F8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B4FD2F-2A23-4075-8863-2BA020817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E4688B-EFFB-459D-B9DA-82EA8E46C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45E5C4-EC0E-4A04-8052-7EE0A5475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FD7F91-4863-401F-B862-E5BA4A8DB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53084-C4B5-451E-8CE3-87C77B124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684FA-8FD6-4FDC-BBA2-DA0C2FDBC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AE930-AD02-46EA-BC5D-0775249E3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10AF1-B357-48FF-88B5-EE5539202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7510202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居民小区火灾预防知识普及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火灾危害与原因分析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家庭防火措施与实践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公共场所防火策略部署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居民自救互救能力培养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社区资源整合与协同治理机制构建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火灾危害与原因分析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28" r="205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033" r="3503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485" r="2748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火灾会造成人员伤亡、财产损失和环境污染，严重危害社会公共安全。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危害程度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火灾定义及危害程度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电器故障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燃气泄漏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用火不慎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常见起火原因及案例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6279" r="2627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585" r="1458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电线短路、电器过载等引起的火灾。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燃气管道破裂、阀门漏气等引起的火灾。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乱扔烟蒂、玩火等引起的火灾。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某小区居民楼因电线短路引发火灾，造成多人受伤，财产损失严重。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家具、衣物、纸张等可燃物品。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易燃物品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燃气、油漆、酒精等易燃易爆物品。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危险源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注意物品包装上的易燃标识，了解物品的性质和存储要求。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易燃物品与危险源识别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家庭防火措施与实践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788" b="57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412" b="2641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家庭用电安全注意事项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定期检查电线电器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确保电线无老化、破损，电器设备正常工作，及时更换损坏的电线电器。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避免超负荷用电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不随意增加大功率电器，防止电路过载引发火灾。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正确使用电器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按照电器使用说明书操作，不私拉乱接电线，用完电器后及时关闭电源。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在厨房等使用燃气的场所安装燃气报警器，以便及时发现燃气泄漏。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安装燃气报警器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定期检查燃气管道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正确使用燃气设备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确保燃气管道无老化、破损、漏气等现象，及时更换损坏的管道和阀门。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按照设备使用说明书操作，不私自改装燃气设备，用完燃气后及时关闭阀门。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燃气使用安全规范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向儿童普及火灾的危害性和防火的重要性，让他们从小树立正确的防火观念。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542" r="19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500" r="8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增强儿童防火意识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教育儿童不要玩火，远离火柴、打火机等易燃物品，不随意点燃物品。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远离火源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教会儿童在火灾中如何逃生、报警等基本自救技能，提高他们的自我保护能力。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掌握基本自救技能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儿童玩火防范教育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公共场所防火策略部署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楼道、走廊等公共空间是火灾时的重要逃生通道，严禁堆放杂物或设置障碍物。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958" r="18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禁止占用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确保楼道、走廊等公共空间畅通无阻，方便居民在紧急情况下快速疏散。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保持畅通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542" b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在显眼位置设置安全出口指示牌和疏散指示图，帮助居民在火灾时迅速找到逃生路线。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标识明确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楼道、走廊等公共空间管理要求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组织专业人员定期对小区内的消防设施进行检查，确保其完好有效。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及时维护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对检查中发现的损坏或失效的消防设施，应及时进行维修或更换。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记录留档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建立完善的消防设施检查与维护档案，记录每次检查、维护的详细情况。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消防设施检查与维护制度建立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https://d.book118.com/938075102021006027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2024-09-04T18:54:20.990</cp:lastPrinted>
  <dcterms:created xsi:type="dcterms:W3CDTF">2024-09-04T10:54:21Z</dcterms:created>
  <dcterms:modified xsi:type="dcterms:W3CDTF">2024-09-04T10:54:23Z</dcterms:modified>
</cp:coreProperties>
</file>