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185F3-337D-49D5-AF44-8CCC65B57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5CF97-9923-442C-9608-DB365D52E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B5306-5965-4CAB-BE87-8A4D7525B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B71D4-2AF1-457A-BD99-D0797B8F8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EC7571-EBDD-4A93-9D6C-775F25F72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EE051E-4617-4238-84A8-319D09FAF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0E99E-C76E-4E1B-B6AF-F7877437F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08622-531F-4577-B878-E7BFAA1CC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15498-0251-4DE6-9383-DAC55602E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E6CBB-2F87-4858-9FEF-EED14A0D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1F2CF-84F1-4FA5-A322-9CEA5FC2B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604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呼吸道感染预防攻略手册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学校及幼儿园预防措施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根据感染部位不同，可分为上呼吸道感染（如感冒、喉炎等）和下呼吸道感染（如支气管炎、肺炎等）。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上呼吸道感染常见症状包括鼻塞、流涕、咳嗽、发热等；下呼吸道感染则可能出现咳嗽、咳痰、呼吸困难等症状。严重感染者可出现高热、寒战、胸痛等。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医生会根据患者症状、体征及实验室检查结果进行综合判断。常用的检查方法包括血常规、C反应蛋白、胸部X线或CT等。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均衡摄入蛋白质、脂肪、碳水化合物、维生素和矿物质，增强身体抵抗力。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保证每天7-9小时的睡眠，有助于增强免疫力，降低感染风险。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用肥皂和流动水洗手至少20秒，或使用含有至少60%酒精的洗手液。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定期开窗通风，保持室内空气新鲜，降低病毒在密闭环境中的传播风险。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拉伸运动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加强锻炼，提高免疫力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每周进行至少150分钟的中等强度有氧运动，如快走、游泳、骑自行车等。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每次锻炼后进行适当的拉伸运动，缓解肌肉紧张，预防运动损伤。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每周进行2-3次力量训练，增强肌肉力量和耐力。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减少到人群密集场所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尽量避免到人群拥挤、空气流通差的公共场所，降低感染风险。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与他人保持至少1米的安全距离，降低飞沫传播的风险。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在公共场所或接触呼吸道疾病患者时，佩戴口罩可以有效减少病毒传播。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每天至少开窗通风2-3次，每次20-30分钟，使室内空气流通，降低病毒浓度。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在雾霾、沙尘等恶劣天气下，可使用空气净化器净化室内空气，减少病毒传播。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使用含氯消毒剂擦拭家居物品表面，如门把手、桌面、手机等。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家居物品表面消毒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餐具可用高温煮沸或紫外线消毒柜进行消毒，确保饮食安全。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定期消毒，减少病毒滋生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https://d.book118.com/938076040035006025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2024-09-01T19:36:14.911</cp:lastPrinted>
  <dcterms:created xsi:type="dcterms:W3CDTF">2024-09-01T11:36:14Z</dcterms:created>
  <dcterms:modified xsi:type="dcterms:W3CDTF">2024-09-01T11:36:17Z</dcterms:modified>
</cp:coreProperties>
</file>