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1E2F-1839-4A70-A499-F380FE6C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E967E-296E-4E98-9199-CFDCB338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62A15-EB9A-4CD4-8FFF-2EFF1757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DEF95-6FC9-4005-B03D-EBE950B4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8F855-B08D-4E16-8083-583ECDE1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C6EE3-1482-4988-BA35-F267F158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99B36B-26AB-4F50-82EC-3D18C8E9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C0422-6D3F-495C-AF5E-3FFA0569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A715A-B32C-4329-A81B-18011ED02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E7921-5FE9-4290-8049-A3E60312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25EBD-DD6E-47CB-917E-4E30EBBED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7031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发展卓越销售与谈判技巧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销售与谈判基础理念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卓越销售技巧提升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心理战术在销售与谈判中运用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团队协作在销售与谈判中作用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销售与谈判基础理念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销售是一种通过与客户建立关系，了解客户需求并提供解决方案的过程，旨在促成产品或服务的购买。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谈判是双方或多方之间为达成协议而进行的讨论和协商过程，涉及利益分配、条件交换等。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谈判定义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375" b="10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销售过程中经常需要进行谈判，以在价格、交货期、服务等方面与客户达成共识。优秀的销售人员往往也具备出色的谈判技巧。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销售与谈判关系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销售与谈判定义及关系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深入了解对方需求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创造价值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成功销售与谈判要素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建立清晰、准确、有说服力的沟通，确保双方理解并信任彼此。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通过积极倾听和提问，了解客户的真实需求和关切。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根据谈判进展和对方反应，及时调整策略和方案。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通过提供创新解决方案和优质服务，为客户创造额外价值。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通过市场调研、客户访谈等方式，收集并分析客户需求信息。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根据客户特征、购买行为等因素，将客户划分为不同群体，以便提供个性化服务。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针对每个客户群体，明确其核心需求和期望，制定相应的销售策略和谈判方案。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卓越销售技巧提升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积极倾听客户需求，理解其观点和需求，为后续销售活动提供基础。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用简洁明了的语言阐述产品特点和优势，避免使用过于专业的术语。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与客户建立情感联系，表达对其需求和问题的理解和关心。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定期与客户保持联系，了解其需求和反馈，及时提供解决方案。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通过诚实、可靠的行为和专业的知识，赢得客户的信任和尊重。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根据客户需求和偏好，提供个性化的产品和服务建议，增加客户满意度。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33" r="59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90" r="1499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产品展示与价值传递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全面掌握产品特点、功能和优势，以便向客户准确地传递产品价值。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有效演示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通过现场演示、案例分享等方式，生动展示产品使用场景和效果。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强调产品价值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将产品特点与客户需求相结合，突出产品的独特价值和竞争优势。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研究对方背景、需求和利益点，制定针对性策略。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深入了解对方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477" b="1347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设定清晰、具体的谈判目标，确保谈判方向明确。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明确谈判目标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规划谈判步骤、时间表和预期结果，确保谈判进程可控。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制定谈判计划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谈判准备与布局规划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分析利益冲突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理性分析双方利益冲突，寻求妥协和平衡。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权衡利弊得失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综合考虑各种因素，评估不同方案的优劣，做出明智决策。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识别共同利益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寻找双方共同关心的利益点，作为达成共识的基础。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利益识别与权衡分析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https://d.book118.com/938077031052006025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2024-09-02T00:29:12.499</cp:lastPrinted>
  <dcterms:created xsi:type="dcterms:W3CDTF">2024-09-01T16:29:12Z</dcterms:created>
  <dcterms:modified xsi:type="dcterms:W3CDTF">2024-09-01T16:29:14Z</dcterms:modified>
</cp:coreProperties>
</file>