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CE021-0CA6-4521-B403-83623571D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A1A22-B934-4CFE-9111-529EDB92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10FDC-DF8A-40A5-A66D-337DF160A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60192-F3FB-4925-885B-16A60C548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F5365-2465-4667-B45C-AE2DB1E1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52C80-E373-4116-89F8-DB868A1ED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D64F9-8F56-4163-864C-162D044BA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67749-7C32-4F4D-B354-0C5A60C0B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0DC9C-41A2-40BE-8A77-08C63FF2E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E27F8-BA94-42C0-9DAA-D470F3B2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B25D2-D327-4B1B-A74B-EBD1E775D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712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护理考研经验分享会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考研准备阶段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复习备考阶段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应试技巧与心态调整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考研后的规划与建议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考研经验分享与互动环节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考研准备阶段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在准备考研之前，首先需要明确自己的目标，包括想要报考的学校、专业和研究方向等。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对自己进行全面的自我评估，了解自己的优劣势、学习能力和专业背景，以便更好地制定学习计划。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仔细研究目标院校的考试大纲，了解考试涉及的知识点、题型和难度，为制定学习计划提供依据。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历年真题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通过做历年真题，了解考试的出题规律和难度，同时也可以对自己的学习情况进行评估。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了解考试内容和形式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根据考试时间和大纲要求，合理安排每天的学习时间和进度，确保按计划进行。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根据自己的学习习惯和特点，选择适合自己的学习方法，如分阶段学习、重点突破等。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在备考过程中，定期进行模拟考试，检验自己的学习成果和应试能力。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制定学习计划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复习备考阶段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基础知识的掌握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夯实基础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在复习备考阶段，首先需要全面掌握基础知识，包括但不限于护理学基础理论、临床护理技能、护理伦理与法规等。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基础知识的掌握是后续深入学习和提高的前提，有助于构建完整的知识体系。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建议采用系统学习的方法，按照教材的章节顺序逐步掌握，并辅以笔记和总结，加深记忆和理解。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在掌握基础知识的基础上，需要针对性地攻克重点和难点。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可以通过阅读权威教材、参加辅导班、请教老师或同学等方式，深入理解重点和难点知识。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对于容易混淆或出错的知识点，应加强练习和巩固，避免在考试中出现失误。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突破难点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重点难点的攻克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模拟考试是检验复习效果和发现问题的有效手段。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可以参加模拟考试或自己组织模拟考试，严格按照考试要求进行答题和评分。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同时，也要总结自己的答题技巧和策略，提高答题效率和准确性。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模拟考试后，应认真反思自己的答题情况，找出存在的问题和不足，及时调整复习策略和方法。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模拟考试与反思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应试技巧与心态调整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https://d.book118.com/938077121122006030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2024-09-07T09:44:51.094</cp:lastPrinted>
  <dcterms:created xsi:type="dcterms:W3CDTF">2024-09-07T01:44:51Z</dcterms:created>
  <dcterms:modified xsi:type="dcterms:W3CDTF">2024-09-07T01:44:53Z</dcterms:modified>
</cp:coreProperties>
</file>