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2BA74-88DC-46AC-9158-C7D7234F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8C9FD-8EB2-4BDA-AC7F-320BEA85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605DC-8D54-407E-B669-70C2867AC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C77C7-404A-45EB-8C9E-A0805052C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EF433-6CB1-45C1-9C78-FB0EF464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8CA08-0339-48DF-B555-CF5EC5DF9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07237-51C1-4306-A004-7116273B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6F088-58D9-4669-B573-228590CB0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8BB84-2C93-4D40-A946-9B0DE15B2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A8BE-523B-40BE-BA23-1049AFA4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C469A-6D20-4FDC-8935-444B7519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000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处理护理投诉流程PPT\n## 1.护理投诉的基本概念与重要性\n### 1.1护理投诉的定义及其类型\n### 1.2护理投诉的重要性及影响\n### 1.3护理投诉管理的目标与意义\n## 2.护理投诉的处理流程与方法\n### 2.1护理投诉的接收与记录\n### 2.2护理投诉的调查与分析\n### 2.3护理投诉的处理与反馈\n## 3.护理投诉预防与改进策略\n### 3.1加强护理人员培训与教育\n### 3.2优化护理服务流程与标准\n### 3.3建立有效的护理投诉管理机制\n## 4.护理投诉案例分析\n### 4.1典型护理投诉案例分析\n### 4.2护理投诉处理的经验与教训\n### 4.3提高护理投诉处理能力的建议\n## 5.护理投诉处理的未来展望\n### 5.1护理投诉管理的趋势与发展\n### 5.2护理投诉处理的技术与创新\n### 5.3护理投诉处理的未来挑战与机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处理护理投诉流程PPT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护理投诉的基本概念与重要性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护理投诉的定义及其类型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护理投诉定义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患者或家属对护理服务的不满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对护理人员的行为、态度或技能的不满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对护理设施、环境或管理的不满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护理投诉类型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护理态度投诉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护理费用投诉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护理投诉的重要性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关系到患者安全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护理投诉的影响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损害医院声誉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影响护理人员士气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可能导致法律纠纷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护理投诉的重要性及影响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护理投诉管理目标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减少护理投诉发生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保障患者权益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护理投诉管理的意义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维护医院形象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促进护理事业发展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护理投诉管理的目标与意义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护理投诉的处理流程与方法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护理投诉的接收与记录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护理投诉接收渠道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电话投诉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邮件投诉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当面投诉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护理投诉记录内容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投诉诉求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护理投诉的调查与分析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护理投诉调查方法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现场调查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护理投诉分析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分析投诉原因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分析投诉频次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分析投诉处理效果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护理投诉处理原则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积极沟通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护理投诉反馈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向投诉人反馈处理结果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向护理部门反馈问题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向医院管理层反馈情况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护理投诉的处理与反馈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护理投诉预防与改进策略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培训护理人员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学习沟通技巧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教育护理人员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提高法律意识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https://d.book118.com/938100005005006036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处理护理投诉流程PPT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2024-09-15T02:25:39.322</cp:lastPrinted>
  <dcterms:created xsi:type="dcterms:W3CDTF">2024-09-14T18:25:39Z</dcterms:created>
  <dcterms:modified xsi:type="dcterms:W3CDTF">2024-09-14T18:25:41Z</dcterms:modified>
</cp:coreProperties>
</file>