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FEF0B-9EE0-4769-846D-B0081FC47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35C0E-1D0D-48AB-B4BE-CC117E988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7CF705-60FF-4A16-B10C-614EF6BB3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094EC7-BB14-4009-AF60-48F3FB134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E27B17-9F91-4A84-B49C-E4E1D06A48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D75A7-8AA8-44CA-9ACE-4E1033B72A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AF469F-E0A5-4644-9BE7-22DBC009E1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59DDB-0E94-41C2-AD6A-21785DC2E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A9569-CBAC-4AE1-B27A-787C1632B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F75BA2-53D8-45E5-B585-DA72B04AB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F2CC6-DC49-4C86-8B56-B5AAD1A41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0004301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不同途径急性胸痛病人接诊流程</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胸痛病人接诊流程概述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院前急救接诊流程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急诊科接诊流程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内科接诊流程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其他途径接诊流程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胸痛病人接诊流程概述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接诊流程的定义和重要性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接诊流程是指医疗机构在接收病人时，按照一定的顺序和规范，对病人进行初步评估、诊断和处理的整个过程。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接诊流程的规范化和优化，可以提高医疗机构的效率和医疗服务质量，确保病人得到及时、准确的诊断和治疗。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接诊流程的目标是快速、准确地评估病人的病情，为病人提供及时、有效的治疗，同时降低误诊和漏诊率，提高病人的满意度。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接诊流程应遵循及时性、全面性、个体化的原则。及时性是指医疗机构应在尽可能短的时间内对病人进行初步评估和治疗；全面性是指医疗机构应对病人的病情进行全面评估，不遗漏任何可能的疾病；个体化是指医疗机构应根据病人的具体情况和需求，制定个性化的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原则</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接诊流程的目标和原则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接诊流程适用于所有医疗机构，包括医院、诊所、急救中心等。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接诊流程可能受到医疗资源、技术水平、人员素质等因素的限制，影响其执行效果。因此，在实际应用中，应根据医疗机构的实际情况，对接诊流程进行适当的调整和优化。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接诊流程的适用范围和限制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院前急救接诊流程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https://d.book118.com/938100043015006027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2024-09-04T17:35:37.437</cp:lastPrinted>
  <dcterms:created xsi:type="dcterms:W3CDTF">2024-09-04T09:35:37Z</dcterms:created>
  <dcterms:modified xsi:type="dcterms:W3CDTF">2024-09-04T09:35:39Z</dcterms:modified>
</cp:coreProperties>
</file>