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926C7F-E9C0-423A-BFB5-3DF88E3A59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4FF162-1102-41CE-9167-1E7BC53545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CE984D2-8070-4452-891D-F60259A03D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0BB14FE-17C2-45A7-90C5-4A25965A41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C76366-A206-4B66-A191-D62D521846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B929B78-14BE-41AF-A4D0-50E35392FD4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9F393D-68C9-4488-A043-58B155FA5FB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98BAC4-672F-4F2E-94A3-20983897EEF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6BD28E-BA8C-4A2F-8B31-8EFFE2C962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A92DCE7-9B6F-44B3-A60F-AA587D5DEE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AEA460-0370-4A27-88D3-1E848DBF50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101052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国有资产导论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国有资产基本概念与分类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国有资产管理体制与政策法规</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国有企业改革与产权制度变迁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国有资本运营与投资管理策略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评估、审计与监管体系建设</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挑战、机遇与未来发展前景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国有资产基本概念与分类</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国有资产定义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有资产是指属于国家所有的一切财产和财产权利的总和，是国家所有权的客体。具体而言，国有资产包括国家以各种形式投资及其收益、拨款、接受馈赠、凭借国家权力取得或者依据法律认定的各种类型的财产或财产权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国有资产性质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有资产具有鲜明的政治属性和经济属性。政治属性表现为国有资产的所有权属于国家，代表着全体人民的共同利益；经济属性表现为国有资产是社会化大生产和市场经济发展的产物，具有价值增值和追求经济效益的目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定义及性质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792" r="16792"/>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国有资产的形成主要有两个途径，一是国家通过财政拨款、投资等方式直接形成，二是通过国有企业经营收益、国家税收等方式间接形成。</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国有资产形成</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随着我国经济体制改革的不断深入，国有资产的规模不断扩大，结构不断优化，质量不断提升。同时，国有资产的管理体制和运营机制也在不断完善和创新，为国有资产的保值增值和经济发展提供了有力保障。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国有资产发展</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国有资产形成与发展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国有资产的性质、功能和特点，可以将其分为经营性国有资产、非经营性国有资产和资源性国有资产三类。其中，经营性国有资产是指以盈利为主要目的，投入生产经营活动的国有资产；非经营性国有资产是指不直接投入生产经营活动，而用于满足社会公共需要的国有资产；资源性国有资产是指国家拥有的土地、矿藏、森林、水流等自然资源。</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分类方法</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各类国有资产具有不同的特点和作用。经营性国有资产具有盈利性和增值性，是国有企业和国有资本运营公司的主要经营对象；非经营性国有资产具有公益性和服务性，主要用于满足社会公共需要和提高社会福利水平；资源性国有资产具有稀缺性和不可再生性，是国家经济发展的重要物质基础。</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特点</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分类方法及特点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国有资产管理体制与政策法规</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520" b="2520"/>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管理体制概述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国有资产管理体制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指国家以产权为基础，以提高国有资产营运的经济效益和社会效益为目标，以资产的占有者和使用者为对象开展的管理活动。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管理体制特点</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具有国家所有、分级管理、授权经营、分工监督的特点。</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管理体制目标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建立健全国有资产管理体制，推动国有资本做强做优做大，有效防止国有资产流失，实现国有资产保值增值。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其他相关政策法规</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如《关于深化国有企业改革的指导意见》等，为国有企业改革和国有资产管理提供了政策支持和指导。</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《中华人民共和国企业国有资产法》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规定了企业国有资产的权属、管理、监督及法律责任等内容，为国有资产管理提供了法律保障。</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《企业国有资产监督管理暂行条例》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明确了国有资产监督管理机构的职责、权利和义务，规范了企业国有资产的监督管理行为。</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相关政策法规解读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792" r="15792"/>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代表本级人民政府对国家出资企业履行出资人职责，依法享有资产收益、参与重大决策和选择管理者等出资人权利。</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国有资产监督管理机构</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包括制定或参与制定国家出资企业的章程、加强企业国有资产监督、防止国有资产流失、指导推进国有企业改革和重组等。</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监管机构职责</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如财政部门、审计部门等，在各自职责范围内对国有资产进行管理和监督。</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其他相关部门</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监管机构及职责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国有企业改革与产权制度变迁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344" r="25344"/>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改革开放初期至90年代</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以放权让利、承包经营责任制等为主要内容的改革，旨在激发企业活力，提高经济效益。</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90年代至2000年初</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以建立现代企业制度为目标，通过股份制改造、上市等方式，推动企业实现产权多元化和市场化。</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2000年至今</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以深化国有企业改革为重点，推动国有资本向关系国家安全和国民经济命脉的重要行业和关键领域集中，加强国有资产监管，防止国有资产流失。</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国有企业改革历程回顾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产权制度变迁</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从计划经济时期的单一公有制到改革开放后的多种所有制并存，再到当前以公有制为主体、多种所有制经济共同发展的产权制度格局。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现状分析</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当前，我国国有企业产权制度已基本建立，但在实际运行中仍存在一些问题，如产权界定不清、产权保护不足、产权流转不畅等。这些问题制约了国有企业的活力和竞争力，亟待通过深化改革加以解决。</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产权制度变迁及现状分析</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https://d.book118.com/938101052113006036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2024-09-16T04:18:14.094</cp:lastPrinted>
  <dcterms:created xsi:type="dcterms:W3CDTF">2024-09-15T20:18:14Z</dcterms:created>
  <dcterms:modified xsi:type="dcterms:W3CDTF">2024-09-15T20:18:16Z</dcterms:modified>
</cp:coreProperties>
</file>