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8C3D7-0562-4687-8B18-A86860E48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049EC-9918-4B91-9F06-54764444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93523-21AE-42A8-8C30-DFC50506A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A0BFB-C1AF-464C-9E37-80631AA40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17794-E3B9-44C0-932C-19D749751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C88F0-DED9-483D-97F2-39967CCE2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0572D-168B-438A-9E85-F5F9C674A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41C1C-29FC-44BC-B6C8-210C23143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9937F-2868-42EE-A4D7-CEA7F19BB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78B76-79CC-4420-A507-DE98CFE93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8ABAC-5CB5-4AE0-8031-7C748E9CA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01106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化妆品销售年度工作总结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年度销售业绩回顾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产品策略及执行情况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渠道拓展与合作伙伴关系维护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提升销售业绩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通过总结过去一年的销售情况，分析市场趋势和客户需求，为下一年度制定更加有效的销售策略，提升销售业绩。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改进产品和服务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通过收集客户反馈和分析销售数据，发现产品和服务中存在的问题和不足，为改进产品和服务质量提供依据。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通过分享销售经验和成功案例，增强团队成员之间的交流和合作，提高团队协作效率。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17" r="220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包括销售额、销售量、客户数量等关键指标的完成情况。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包括市场趋势、竞争对手情况、客户需求等方面的分析。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包括产品退货率、客户满意度等反映产品和服务质量的数据。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包括团队成员之间的沟通、协作和效率等方面的评估。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销售业绩概览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产品和服务质量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团队协作和效率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年度销售业绩回顾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本年度化妆品销售总额达到XX万元，较去年同比增长XX%。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销售总额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全年客流量累计达到XX万人次，同比增长XX%。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客单价为XX元，较去年提高XX%。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整体销售业绩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销售额为XX万元，占比XX%，同比增长XX%。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销售额为XX万元，占比XX%，同比增长XX%。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872" r="188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销售额为XX万元，占比XX%，同比下降XX%。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各品牌销售业绩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销售额为XX万元，占比XX%，同比下降XX%。主要销售渠道包括专柜、专卖店等。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销售额为XX万元，占比XX%，同比增长XX%。主要销售渠道包括官方网站、电商平台等。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通过线上线下融合的方式，实现销售额XX万元，占比XX%，同比增长XX%。例如，线上预约、线下体验等方式。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线上线下销售渠道对比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产品策略及执行情况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对现有产品线进行全面梳理，针对不同消费群体和市场需求，优化产品组合。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全年产品线梳理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根据市场趋势和消费者需求，制定新品研发计划，并按时推进。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新品研发计划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针对市场反馈和销售数据，及时调整产品线，砍掉滞销产品，增加畅销产品产能。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制定详细的新品上市计划，包括宣传推广、渠道拓展、销售策略等。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新品上市计划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跟踪新品上市后的市场表现，包括销售额、市场份额、消费者反馈等。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新品市场表现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对新品销售数据进行深入分析，找出成功或失败的原因，为后续产品策略提供参考。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新品销售分析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新品上市表现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畅销产品特点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总结畅销产品的共同特点，如品质、口碑、性价比等。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畅销产品推广策略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针对畅销产品，制定更具针对性的推广策略，提高市场份额和品牌影响力。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畅销产品排名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根据销售数据，列出畅销产品排名，并分析其畅销原因。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畅销产品分析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市场推广与品牌建设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明确品牌目标受众，通过精准的品牌定位，塑造独特且富有吸引力的品牌形象，提升品牌认知度和美誉度。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制定全年度的广告投放计划，选择合适的媒体渠道进行品牌宣传，包括电视、网络、杂志等，提高品牌曝光率。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广告投放与宣传策略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积极参加行业展会、论坛等公关活动，加强与行业内外相关人士的沟通与合作，提升品牌影响力和行业地位。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公关活动与形象传播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https://d.book118.com/938101106011006042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2024-09-21T01:02:37.768</cp:lastPrinted>
  <dcterms:created xsi:type="dcterms:W3CDTF">2024-09-20T17:02:37Z</dcterms:created>
  <dcterms:modified xsi:type="dcterms:W3CDTF">2024-09-20T17:02:39Z</dcterms:modified>
</cp:coreProperties>
</file>