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13E8E2-3F1E-449E-9669-5C8F4E2FA65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5CC67-125A-43CD-B6B9-62B5F871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735C2-6E83-4324-9188-52D9B3440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C3B2B-C139-42E7-B856-D843E117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DB04B-8B4D-40D0-BA3F-C8AC99809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0045B-4FE9-49B4-8818-C9305062C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47288-FC04-414B-ADC8-5D5E2D66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5588E-3997-4FF1-9A0D-BF413AD2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9823D-69FE-4D20-B581-5A69EB5E4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A8BFB-2560-4621-8A9B-1D68F6B3A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36D8B-044D-47F4-8105-687A10321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1570E-FE70-4805-97B2-791841E6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C2E6A70-48B1-490E-AA8C-35140AC9B7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95EBDD-3727-43C1-9A1E-961EFD5DF9C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2016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城市建筑的历史传承与创新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城市建筑的历史传承与创新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城市建筑的演变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城市建筑的风格与表现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城市建筑的文化价值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城市建筑与城市规划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城市建筑的历史传承与创新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建筑的起源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人类最早的建筑活动可以追溯到史前时代。建筑是人类文明发展的重要标志之一，不同地区的建筑风格和技术各具特色。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古代城市建筑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金字塔、神庙等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古埃及建筑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帕特农神庙、雅典卫城等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古希腊建筑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斗兽场、竞技场等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古罗马建筑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中世纪城市建筑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哥特式风格、尖顶、彩色玻璃窗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石块建筑、简约外观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修道院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石砌结构、高耸壁垒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城市城墙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文艺复兴时期的建筑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尖拱门、高耸尖塔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哥特式建筑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古罗马、古希腊风格的复兴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新古典主义建筑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宏伟、奢华、复杂的装饰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巴洛克建筑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城市建筑的未来发展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随着科技的不断进步和人们对城市环境的需求不断增加，城市建筑将会迎来更多的创新。可持续发展、智能化建筑等成为主流趋势。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城市建筑的演变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工业革命对城市建筑的影响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工业革命带来了城市化的加速，城市建筑开始呈现出大规模化、标准化的特点。工业革命催生了许多新的建筑材料和技术，如钢结构、电梯等。这些变革影响了城市风貌和居民生活方式。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摩天大楼的兴起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改变城市天际线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垂直发展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强度、稳定性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建筑工程领域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技术难题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可持续发展与绿色建筑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绿色建筑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节能节水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环境保护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减少污染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新兴技术对城市建筑的影响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信息技术、智能技术等新兴技术正在改变城市建筑的设计、施工和管理方式。人工智能、大数据等技术为城市建筑带来更多可能性和创新机会。这些技术的应用使城市建筑更智能化、高效化，推动建筑行业不断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智能化建筑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智慧城市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智能安防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智能施工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可视化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预测性维护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新兴技术对城市建筑的影响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施工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城市建筑的风格与表现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民族风格与现代都市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不同民族的文化传统和审美观在城市建筑中得到体现，形成了丰富多彩的建筑风格。现代都市中的城市建筑融合了各种民族风格元素，展现出多样性和包容性。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艺术派与现代主义建筑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追求艺术性和表现性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艺术派建筑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注重功能性和实用性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现代主义建筑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后现代主义建筑的嬗变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打破了传统建筑的限制，注重建筑的变化性和多样性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后现代主义建筑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尝试将不同风格和元素融合在一起，体现出建筑的包容性和开放性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后现代主义建筑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宜业空间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运用智能技术和可持续发展理念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宜游空间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创新城市建筑设计，传承历史文化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未来城市建筑的展望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宜居空间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注重人与自然的和谐共生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https://d.book118.com/938102016036006047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城市建筑的历史传承与创新</vt:lpstr>
      <vt:lpstr>目录</vt:lpstr>
      <vt:lpstr>第一章 城市建筑的历史传承与创新</vt:lpstr>
      <vt:lpstr> </vt:lpstr>
      <vt:lpstr>古代城市建筑</vt:lpstr>
      <vt:lpstr>中世纪城市建筑</vt:lpstr>
      <vt:lpstr>文艺复兴时期的建筑</vt:lpstr>
      <vt:lpstr>城市建筑的未来发展</vt:lpstr>
      <vt:lpstr>第2章 城市建筑的演变</vt:lpstr>
      <vt:lpstr> </vt:lpstr>
      <vt:lpstr>摩天大楼的兴起</vt:lpstr>
      <vt:lpstr>可持续发展与绿色建筑</vt:lpstr>
      <vt:lpstr> </vt:lpstr>
      <vt:lpstr>新兴技术对城市建筑的影响</vt:lpstr>
      <vt:lpstr>第3章 城市建筑的风格与表现</vt:lpstr>
      <vt:lpstr> </vt:lpstr>
      <vt:lpstr>艺术派与现代主义建筑</vt:lpstr>
      <vt:lpstr>后现代主义建筑的嬗变</vt:lpstr>
      <vt:lpstr>未来城市建筑的展望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2024-09-28T12:03:15.999</cp:lastPrinted>
  <dcterms:created xsi:type="dcterms:W3CDTF">2024-09-28T04:03:16Z</dcterms:created>
  <dcterms:modified xsi:type="dcterms:W3CDTF">2024-09-28T04:03:18Z</dcterms:modified>
</cp:coreProperties>
</file>