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1179D-31E6-4FB8-81F2-DF77EA62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6FF6E-3497-48F1-BD23-E330FBE27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DB734-4893-4372-BAE6-A6E0DC8E4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37F9C-74BD-47A7-835E-7C402362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BE0FA-9A28-4D26-BA31-F25224E4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98B25-7C5B-4FF6-BC08-4A3E21CD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41B8E-F635-4E3E-B27E-012A3EFF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85178-1FDE-41F7-95DE-D723BE4BF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29673-6D38-4B2A-AEF2-1A829932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41AD0-0D8F-48B2-A517-F1F1C8550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72450-C907-4A50-9041-AF4B3A4FE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203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合同的合同订立和订立原则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合同订立原则解析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合同订立中常见问题及风险点识别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合同订立策略建议与实践案例分享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合同订立是指双方或多方当事人在平等自愿的基础上，通过协商一致，设立、变更或终止民事权利义务关系的行为。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合同订立是市场经济活动中最基本的法律行为之一，对于明确各方权利义务、维护交易安全、促进经济发展具有重要意义。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指参与合同订立的双方或多方，包括自然人、法人和其他组织。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见证人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根据当事人的授权，代为实施合同订立行为的自然人或法人。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在合同订立过程中，对协商内容和结果予以见证的第三方。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合同订立过程中各方角色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当事人应具备相应的民事行为能力，能够独立承担民事责任。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主体适格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当事人的意思表示应真实、自愿，不存在欺诈、胁迫等情形。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意思表示真实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合同内容应符合法律法规的规定，不得违反公序良俗和损害社会公共利益。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内容合法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根据法律法规的要求，某些合同需要采用书面形式或其他特定形式。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形式合法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法律法规对合同订立要求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合同订立原则解析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平等自愿原则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公平诚信原则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0000" r="-40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合法原则：当事人订立、履行合同，应当遵守法律、行政法规，尊重社会公德，不得扰乱社会经济秩序，损害社会公共利益。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4667" r="14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协商一致原则：当事人协商一致，可以变更合同。法律、行政法规规定变更合同应当办理批准、登记等手续的，依照其规定。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协商一致原则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合同订立流程梳理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初步接触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双方进行初步沟通，了解对方需求和意向，判断是否存在合作可能。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意向表达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一方或双方明确提出合作意向，包括合作内容、方式、期限等。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如涉及敏感信息，双方可签订保密协议，确保信息不被泄露。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初步洽谈与意向表达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谈判协商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双方就合作细节进行谈判协商，明确各自的权利和义务。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合同草案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根据谈判结果，一方起草合同草案，明确合作的具体内容和条件。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审查修改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另一方对合同草案进行审查，提出修改意见，双方进行协商修改。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明确双方权利义务关系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https://d.book118.com/938102037014006032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2024-09-09T08:21:20.296</cp:lastPrinted>
  <dcterms:created xsi:type="dcterms:W3CDTF">2024-09-09T00:21:20Z</dcterms:created>
  <dcterms:modified xsi:type="dcterms:W3CDTF">2024-09-09T00:21:22Z</dcterms:modified>
</cp:coreProperties>
</file>