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570FD-2099-4DA7-A538-4AABDC1C4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F7E36-361D-4440-9119-D4404D64A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8849D-D603-4A21-8B5B-C5CE1F774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D37C6-835C-443C-9B3C-330DC2A8B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8DDD54-D635-4A9C-887C-17FB2279C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C4EC87-4D22-415C-A81B-91FEB2C0E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5A972D-82B4-4E36-8B32-B9A0D2FA5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1A069-BB84-4F4A-AC6C-A5DBAB1DE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BEF48-42C8-4C39-A38E-A2B124369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214B8-0004-4A0B-828C-F597CB075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9995E-81C3-48C1-9666-6D80120DF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03102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公司企划部年终工作总结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市场分析与策略调整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品牌建设与宣传推广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资源整合与业务拓展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按照年初制定的工作计划，企划部顺利完成了各项任务，包括市场调研、方案制定、项目推进等，实现了部门整体目标。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整体计划完成情况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在关键时间节点上，企划部积极跟进项目进度，确保各项任务按时完成，如产品上市计划、营销活动等。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关键节点达成情况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在面对市场变化、项目延期等挑战时，企划部及时调整策略，优化资源分配，积极应对并解决问题。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挑战与应对措施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全年工作计划完成情况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重点项目介绍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企划部今年重点推进了多个项目，如新产品研发、市场拓展、品牌提升等，为公司发展注入了新的动力。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项目成果展示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在新产品研发方面，成功推出了多款符合市场需求的新产品；在市场拓展方面，开拓了新的销售渠道和合作伙伴；在品牌提升方面，提高了品牌知名度和美誉度。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经验教训总结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在项目推进过程中，企划部积累了丰富的经验教训，如加强前期调研、提高项目执行效率、注重团队协作等。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重点项目推进及成果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95" b="141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811" b="98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团队协作与沟通协作能力提升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企划部注重团队协作，通过定期召开部门会议、分享工作经验等方式，促进团队成员之间的交流和合作。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沟通能力提升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团队成员积极提升沟通能力，通过有效的沟通和协作，确保项目顺利推进和问题解决。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协作效率改善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通过优化工作流程、提高信息共享效率等措施，企划部协作效率得到了显著提升。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作为企划部的一员，我负责市场调研、方案制定和项目执行等工作，为部门整体目标的达成贡献了自己的力量。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个人职责概述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在过去的一年里，我积极参与了多个项目的推进和执行，取得了一定的成绩和收获。例如，在某次新产品研发项目中，我负责市场调研和竞品分析工作，为产品策略的制定提供了有力支持。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通过不断学习和实践，我在市场调研、方案制定和项目执行等方面的能力得到了提升。同时，我也注重团队协作和沟通能力的提升，积极参与部门内部和跨部门的沟通和协作。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自我能力提升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展望未来，我将继续努力提升自己的专业能力和综合素质，为公司的发展贡献更多的智慧和力量。同时，我也希望能够在公司的发展中不断成长和进步实现个人价值的提升。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个人职责履行及自我评价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市场分析与策略调整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深入研究主要竞争对手的产品特点、市场份额、营销策略等，以了解行业趋势和竞争状况。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市场趋势洞察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关注政策变化、技术创新、消费者需求变化等因素，预测市场未来发展方向。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定期跟踪公司在市场中的份额变化，分析原因并制定相应的应对措施。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明确目标客户群体的特征，包括年龄、性别、职业、地域、收入等方面的描述。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88" r="1508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客户画像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通过问卷调查、访谈、观察等方式，深入了解目标客户的需求和痛点。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需求调研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对收集到的客户需求进行整理和分析，提炼出共性和个性需求，为产品规划和营销策略提供依据。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目标客户群体定位及需求挖掘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新产品开发建议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根据市场需求和竞争态势，提出新产品开发的方向和建议，包括产品功能、设计、定价等方面。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评估现有产品线的市场表现，分析各产品的竞争力、销售额、利润率等指标。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产品优化措施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针对现有产品存在的问题，提出改进措施，如提升产品质量、优化用户体验、降低生产成本等。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产品线规划及优化建议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营销手段创新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探索新的营销手段和推广方式，如社交媒体营销、内容营销、事件营销等，提高品牌知名度和市场份额。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营销效果评估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定期评估营销活动的效果，包括销售额、市场份额、品牌知名度等指标的变化，以便及时调整营销策略。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根据市场变化和客户需求，调整营销策略，包括市场定位、品牌传播、销售渠道等方面的调整。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营销策略调整及推广手段创新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品牌建设与宣传推广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通过市场调研，明确品牌定位，塑造独特且易于识别的品牌形象，包括品牌名称、标志、视觉识别系统等。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利用多种媒体渠道进行品牌传播，如广告、公关、社交媒体等，提高品牌知名度和美誉度。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传播途径拓展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品牌形象塑造及传播途径拓展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策划具有创意和吸引力的线上活动，如网络直播、微博话题、抖音挑战等，吸引目标受众参与。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线上活动策划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组织各类线下活动，如产品发布会、体验活动、路演等，增强品牌与消费者之间的互动和体验。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线下活动策划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对活动执行效果进行全面评估，包括参与人数、互动次数、媒体报道等指标，总结经验教训，为下次活动提供参考。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执行效果评估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线上线下活动策划及执行效果评估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与主流媒体建立良好合作关系，定期发布新闻稿件，提高品牌曝光度。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媒体关系维护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实时监测网络上的品牌舆情，了解消费者需求和反馈，及时发现潜在危机。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网络舆情监测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针对可能出现的负面舆情，制定应对策略和预案，及时响应和处理，维护品牌形象。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应对策略制定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媒体关系维护和网络舆情应对策略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https://d.book118.com/938103102021006032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2024-09-09T10:39:01.294</cp:lastPrinted>
  <dcterms:created xsi:type="dcterms:W3CDTF">2024-09-09T02:39:01Z</dcterms:created>
  <dcterms:modified xsi:type="dcterms:W3CDTF">2024-09-09T02:39:03Z</dcterms:modified>
</cp:coreProperties>
</file>