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BA292-0537-448B-BC2F-42EE2A7C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16E1E-0BB0-4913-9428-5DA34CE7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E4862-9213-4676-8DB7-7448EDCB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93FEB-A5AA-4BA8-B40E-BFAC6B7D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35B798-5B5C-44C4-8F55-499B3D2F6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0A593-CED9-420C-818F-CE0A3D7A8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D4DA8C-6C8C-4E4B-B598-C861683D9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B0354-5FF4-43FD-BA45-A87E70262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D8457-4D66-44AF-9747-552402D00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441D6-4423-4BDB-8861-FA1CC0EE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F92D0-35FE-468F-B62B-0F6B9A199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03123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化工厂新员工培训计划书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培训师资力量与资源保障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总结与展望：新员工培训计划实施成果回顾及未来发展规划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新员工需要了解化工厂的工作环境、安全规定和操作流程。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了解企业文化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67" r="1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新员工需要掌握化工厂生产过程中所需的基本技能和操作方法。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新员工需要了解企业的文化、价值观和规章制度，以更好地融入企业。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化工厂新员工培训需求分析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61" r="170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32" r="151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035" r="703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34" r="1593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培训目标设定与期望成果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使新员工了解化工厂的基本知识、安全规定和操作流程。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使新员工掌握化工厂生产过程中所需的基本技能和操作方法。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培养新员工的职业道德、团队合作精神和安全意识。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提高新员工的工作效率和质量，降低事故率和成本。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技能目标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态度目标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企业战略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培训计划制定依据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培训计划需符合企业发展战略和目标，为企业的长远发展提供支持。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培训计划需符合国家和地方的法律法规要求，确保企业合法经营。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培训计划需满足新员工的实际需求，提高员工的工作积极性和满意度。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培训计划需符合行业标准和规范，提高企业的竞争力和市场地位。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通过讲解、演示和模拟演练等方式，使新员工了解化工厂的安全操作规程和应急措施，提高安全意识。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792" b="10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通过企业安全文化的宣传和推广，使新员工了解企业的安全理念和价值观，增强安全意识。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000" b="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125" r="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通过分析化工厂安全事故案例，使新员工了解事故原因、后果及应对措施，提高安全意识。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向新员工详细介绍化工厂的工艺流程、关键设备和操作步骤，使员工了解生产过程中的各个环节。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83" b="1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工艺流程介绍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通过模拟演练和现场实操等方式，使新员工掌握设备的基本操作和维护方法，提高设备操作水平。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向新员工讲解安全生产规范和标准，使其了解如何在生产过程中遵守相关规定，确保生产安全。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安全生产规范学习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工艺流程与设备操作培训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80" b="180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294" b="192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应急处理能力提升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向新员工介绍化工厂的应急预案和应急措施，使其了解在突发事件发生时如何应对。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紧急情况处理方法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通过模拟演练和现场实操等方式，使新员工掌握紧急情况的处置方法和应对措施。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向新员工介绍消防安全知识和消防器材的使用方法，提高其在火灾等紧急情况下的应急处理能力。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通过讲座、角色扮演和模拟演练等方式，使新员工了解有效的沟通技巧和方法，提高沟通水平。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通过团队活动和训练等方式，提高新员工的团队协作能力和合作意识。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向新员工介绍企业各部门之间的协作关系和沟通方式，使其了解如何在企业中更好地发挥团队协作作用。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实操演练阶段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理论学习后的一个月，新员工将进入生产现场，在专业人员的指导下进行实际操作和演练。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考核与反馈阶段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实操演练结束后，进行理论考试和实操评估，对新员工的学习成果进行综合评价，并对表现优秀的新员工给予奖励。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新员工入职后的前两周，主要进行化工厂基本知识、安全操作规程、工艺流程等方面的理论学习。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https://d.book118.com/938103123065006035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2024-09-14T07:34:02.912</cp:lastPrinted>
  <dcterms:created xsi:type="dcterms:W3CDTF">2024-09-13T23:34:02Z</dcterms:created>
  <dcterms:modified xsi:type="dcterms:W3CDTF">2024-09-13T23:34:05Z</dcterms:modified>
</cp:coreProperties>
</file>