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06ACA-9C95-4A7B-A178-8ECABEF0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80BD7-BBE9-471E-8D88-69DF4910B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9F92-E76A-41AE-BE25-2C53CD05F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D62DE-35CA-4495-B1CE-823A7F97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4C2EA-41AD-40A8-BB29-44B42A99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56B27-08CE-46D5-8E62-70BA3AE8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99642-D6EF-4BE7-AA54-519E0BD1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07F1B-32E6-4184-83E1-8540736D4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4F59C-B0C7-4CFE-8033-9E9F3BDF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D3661-ABFC-4E39-BB87-AA972C47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966B-01D0-45FE-8B0E-D4021EE6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4011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本国银行加强办理中小企业放款方案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中小企业融资现状及问题分析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银行加强中小企业放款方案制定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放款方案实施及效果评估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风险防范与控制措施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中小企业是我国国民经济的重要组成部分，对于促进经济增长、增加就业、推动技术创新等方面具有重要作用。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中小企业在国民经济中的地位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然而，由于中小企业普遍存在规模较小、信用记录不足等问题，导致其融资难度较大，制约了其进一步发展。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中小企业融资难问题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因此，本国银行加强办理中小企业放款方案，对于促进中小企业发展、推动国民经济持续健康发展具有重要意义。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银行加强中小企业放款的意义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本国银行加强办理中小企业放款方案的目的在于，通过提供更加灵活、便捷的融资服务，满足中小企业的融资需求，促进其健康发展。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为实现上述目的，本国银行需要完成以下任务：制定针对中小企业的放款政策；优化放款流程，提高放款效率；加强风险管理，保障放款安全。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459" r="1545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本次汇报的对象为本国银行的高层管理人员及相关部门负责人。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汇报内容将涵盖中小企业放款方案的背景与意义、目的与任务、实施计划、风险评估与应对等方面。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本次汇报将采用PPT演示的方式进行，同时提供相关的数据和信息以支持汇报内容。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中小企业融资现状及问题分析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18" b="156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中小企业融资现状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融资需求迫切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中小企业在扩大生产、技术创新、市场拓展等方面需要大量资金支持，但由于自身规模和实力的限制，往往难以获得足够的融资。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融资渠道有限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中小企业的融资渠道相对狭窄，主要依赖于银行贷款、民间借贷和内部融资等方式，缺乏多元化的融资渠道。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融资成本高企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由于中小企业信用评级较低、抵押物不足等原因，银行对其贷款利率往往较高，导致融资成本居高不下。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缺乏有效担保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中小企业往往缺乏足够的固定资产作为抵押，也难以找到有实力的第三方担保机构为其提供担保，导致银行对其贷款申请持谨慎态度。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中小企业与金融机构之间存在信息不对称问题，金融机构难以准确评估中小企业的信用状况和还款能力，增加了融资难度。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政府对中小企业的扶持力度有限，相关政策和措施不够完善，未能有效解决中小企业融资难的问题。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292" r="9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融资难问题分析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中间环节多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中小企业融资过程中涉及多个中间环节，如评估、担保、公证等，这些环节增加了融资成本和时间成本。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金融机构服务不足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部分金融机构在服务中小企业方面存在短板，如审批流程繁琐、服务效率低下等，导致中小企业融资难度加大。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利率市场化程度不够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我国利率市场化改革尚未完成，银行对中小企业的贷款利率受政策影响较大，未能充分反映市场供求关系和风险状况。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融资贵问题分析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银行加强中小企业放款方案制定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中小企业融资难是一个长期存在的问题，由于信息不对称、缺乏抵押品等原因，中小企业往往难以从银行获得贷款。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中小企业融资难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中小企业是经济发展的重要力量，加强中小企业放款有助于促进经济增长、增加就业和推动创新。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政府一直致力于解决中小企业融资难问题，银行制定加强中小企业放款方案是响应政策号召的具体行动。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响应政策号召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方案制定过程和参与者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5007" r="1500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调研阶段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银行首先对中小企业融资需求进行调研，了解中小企业的经营情况、财务状况和融资需求。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最终确定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经过多次修改和完善，最终方案得到银行高层的批准，并对外公布实施。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方案起草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在调研的基础上，银行内部的专业团队起草了加强中小企业放款的初步方案，包括贷款额度、利率、担保方式等。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银行邀请行业专家对初步方案进行论证，评估方案的可行性和潜在风险。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https://d.book118.com/938104011017006027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2024-09-04T18:13:39.608</cp:lastPrinted>
  <dcterms:created xsi:type="dcterms:W3CDTF">2024-09-04T10:13:39Z</dcterms:created>
  <dcterms:modified xsi:type="dcterms:W3CDTF">2024-09-04T10:13:41Z</dcterms:modified>
</cp:coreProperties>
</file>