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64B6C-68D9-4801-AE6A-CAE83EF8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78E7A-6E20-44AE-9FE3-7EEECEF0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79E11-5EA2-4240-8F66-6CB9DC215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BBAAA-1D85-4B44-8E8F-6677369E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D9400-1BC1-4E69-97D9-597CCDF5C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7F092-20D6-42A4-90FC-45BDECA79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FC25B-A0D1-434B-8CF2-47B3E547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30548-4FBF-4800-B7F2-B6363744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47128-1980-43C0-86B7-CD40B759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9511E-87C3-4745-8762-FB861D2B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33104-E19D-4AC3-B962-D86635FEE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4066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妊娠晚期护理查房实践案例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73" b="24673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妊娠晚期是指孕妇怀孕的最后三个月，即28周至分娩前的阶段。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妊娠晚期是胎儿生长发育最快的时期，也是孕妇身体负担最重的时期。此时，孕妇需要特别关注自身和胎儿的健康状况，并采取相应的护理措施。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妊娠晚期定义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随着胎儿的生长发育，孕妇的身体会发生一系列生理变化，包括子宫增大、体重增加、下肢水肿等。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孕妇在妊娠晚期会出现子宫增大、体重增加、下肢水肿、腰背疼痛、呼吸困难等症状。这些症状是妊娠期正常的生理反应，但如果出现严重的症状或持续时间较长，应及时就医。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妊娠晚期生理变化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在妊娠晚期，胎儿的体重和身长增长迅速，逐渐发育成熟。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妊娠晚期，胎儿的体重和身长增长迅速，各器官功能逐渐发育成熟。此时，胎儿的活动也变得比较频繁，孕妇应留意胎动情况，以便及时发现异常情况。同时，孕妇也需要保持良好的生活习惯和饮食结构，为胎儿提供充足的营养和良好的生长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妊娠晚期胎儿发育情况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避免接触有害物质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62" r="12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986" r="798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按照医生建议的时间进行产检，了解胎儿和妈妈的身体状况。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保持身体清洁，勤换内衣裤，保持口腔卫生，避免感染。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避免接触有毒有害物质，如烟、酒、药物等。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避免剧烈运动和危险行为，保证自身和胎儿的安全。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24" r="169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多吃富含蛋白质的食物，如鱼、肉、蛋、奶等。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多吃富含铁质的食物，如肝脏、瘦肉等，预防贫血。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多摄入铁质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避免高盐、高糖食品，控制饮食中的盐和糖含量。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控制盐分和糖分摄入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保证足够的水分摄入，预防脱水。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进行适量的有氧运动，如散步、孕妇瑜伽等，有助于控制体重和增强体质。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保证每天有足够的休息时间，有助于缓解疲劳和焦虑。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保证充足休息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尽量选择左侧卧位睡眠，有助于改善子宫供血和减轻子宫压迫。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睡姿选择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长时间站立或久坐会增加下肢静脉曲张和腰酸背痛的风险。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避免长时间站立或久坐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学会调节情绪，保持心情愉悦，缓解焦虑和压力。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与家人交流，分享感受和经验，获得情感支持。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了解分娩过程和注意事项，减轻对分娩的恐惧和不安。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如有需要，可以寻求心理医生或产科医生的帮助，进行专业的心理护理和指导。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与家人交流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了解分娩知识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https://d.book118.com/938104066012006023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2024-08-29T11:05:07.649</cp:lastPrinted>
  <dcterms:created xsi:type="dcterms:W3CDTF">2024-08-29T03:05:07Z</dcterms:created>
  <dcterms:modified xsi:type="dcterms:W3CDTF">2024-08-29T03:05:09Z</dcterms:modified>
</cp:coreProperties>
</file>