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3985B-59E2-4896-BB16-23356DA94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A5C27-040E-4BC6-861B-9F83228A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293BE-EBC3-4C7F-AF9F-ABB63E8C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3525C-F116-4745-B11A-179EBD5C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30B7E7-FCA9-494A-A44B-0AF081575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06694-E4F5-48A5-834C-F730A2D84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316D1-B084-4682-975A-0605A19B7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D6171-23D3-407C-AAE2-23FA1CF21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63D6D-A88E-4332-8837-A6C2444B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26ED-A920-4F17-A6DF-3D0F7209C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78A16-5DAE-446A-B222-4B9FBB17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5074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机械安全生产基础知识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机械设备安全操作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机械设备维护与保养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事故应急处理与救援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机械安全是指在机械设计、制造、使用、维护等全生命周期中，采取必要的技术和管理措施，消除或减小机械设备对人员的伤害风险，保障人员生命财产安全。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机械安全是企业安全生产的重要组成部分，关系到员工的生命安全和企业的稳定发展。提高机械安全水平，有助于减少事故发生的概率和损失，提升企业形象和竞争力。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295" r="2729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机械事故危害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机械事故可能导致人员伤亡、财产损失、生产中断等严重后果，甚至引发社会不良影响。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机械事故的原因通常包括设备设计缺陷、制造质量问题、使用操作不当、维护保养不足等方面。此外，企业管理不善、员工安全意识淡薄等也是导致机械事故的重要原因。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机械事故危害及原因分析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我国已经颁布了一系列与机械安全相关的法律法规，如《安全生产法》、《特种设备安全法》等，对机械设备的设计、制造、使用、维护等环节提出了明确的安全要求。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国家和行业层面也制定了相应的机械安全标准规范，如《机械安全 基本概念与设计通则》、《机械设备 安全卫生设计规定》等，为机械设备的安全生产提供了具体的技术依据。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机械设备安全操作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266" b="272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操作前检查与准备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检查机械设备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在操作前应对机械设备进行全面检查，包括设备外观、紧固件、传动部分、润滑系统、电气系统等，确保设备处于良好状态。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阅读使用说明书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熟悉机械设备的使用说明书，了解设备的性能、结构、工作原理及安全操作规程。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准备工具和防护用品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根据操作需要，准备好相应的工具和防护用品，如安全帽、防护服、劳保鞋、手套等。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在操作机械设备时，应保持与设备的安全距离，避免发生碰撞或卷入危险区域。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严格按照机械设备的操作规程进行操作，不得随意更改或省略任何步骤。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注意观察设备运行状况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在操作过程中，应时刻注意机械设备的运行状况，发现异常应及时停机检查。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正确使用机械设备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在发生紧急情况时，应迅速按下机械设备的急停按钮或切断电源，使设备立即停止运行。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在确保自身安全的前提下，协助其他人员迅速撤离危险区域，并向上级报告事故情况。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根据企业制定的应急预案，采取相应的救援措施，如拨打急救电话、使用灭火器等。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机械设备维护与保养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定期清理设备表面及内部的灰尘、油污等杂质，保持设备清洁。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紧固保养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按照设备要求定期添加或更换润滑油，保证设备运转顺畅。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检查设备各部件的紧固情况，确保没有松动或脱落现象。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制定设备检查计划，定期对设备进行全面检查，记录检查结果。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发现设备故障时，及时进行故障诊断，确定故障原因。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根据故障诊断结果，采取相应的维修措施，恢复设备正常运转。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定期检查与维修流程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https://d.book118.com/938105074006006040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2024-09-18T03:11:00.437</cp:lastPrinted>
  <dcterms:created xsi:type="dcterms:W3CDTF">2024-09-17T19:11:00Z</dcterms:created>
  <dcterms:modified xsi:type="dcterms:W3CDTF">2024-09-17T19:11:02Z</dcterms:modified>
</cp:coreProperties>
</file>