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B3D02F-681E-40CE-A7D3-62C7B8CF3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7936B-DA0B-4F67-AC5D-957042D7C8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25309-C08B-484E-B07B-53E7BA6CB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3337AB-6F46-46C7-968C-31B4A1527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2BC0FF-3E4E-48B0-B205-73428C43BD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1958A5-F4EA-4B46-88AA-F6CCBC7A6A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18166-C14E-4112-B6F2-4CF2E4581E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708F8-1513-42F9-A1B6-C25E6A4C4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A26F79-9D1A-48E1-85CF-26E73314D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CEA4A-6B8C-417F-A885-4D5818C44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4B95B-77E4-40E5-AA25-37DF22FC02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0514107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加强会展经济与管理的国际交流与合作</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会展经济与管理概述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国际交流与合作现状分析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加强国际交流与合作的策略与措施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实践探索：成功案例分享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48" r="166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当前，会展经济与管理领域面临诸多挑战，需要国际合作共同应对。</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全球化背景下，会展经济与管理领域的国际交流与合作日益重要。</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加强国际交流与合作有助于提升会展业整体水平，促进经济发展。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本报告将全面分析会展经济与管理的国际交流与合作现状。</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报告将探讨加强国际交流与合作的策略和路径。</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报告还将提出具体的实施方案和建议，以推动会展经济与管理的国际交流与合作。</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会展经济与管理概述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会展经济是一种以会展活动为依托，通过展示、交流和交易等方式，促进产业、城市和地区发展的经济形态。其特点包括产业关联度高、经济影响力大、发展潜力巨大等。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展经济是指通过举办各类展览、会议、节庆等活动，吸引参展商、观众和游客等参与者，促进信息交流、经贸合作、文化传播和城市形象提升的一种经济形态。会展经济具有产业关联度高、经济影响力大、发展潜力巨大等特点，对城市和地区的经济发展、就业创造、城市建设等方面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会展管理是指对会展活动的策划、组织、实施和评估等全过程的管理，其重要性在于提高会展活动的效率和质量，增强会展业的市场竞争力和可持续发展能力。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展管理是对会展活动的全过程进行管理，包括会展活动的策划、组织、实施和评估等环节。通过有效的会展管理，可以提高会展活动的效率和质量，增强会展业的市场竞争力和可持续发展能力。同时，会展管理还能够促进产业、城市和地区的经济发展，提升城市形象和文化软实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国际会展的发展趋势包括全球化、专业化、品牌化、信息化和创新化等方面，这些趋势将有助于提高会展活动的质量和效益，推动会展业的可持续发展。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全球化的深入发展，国际会展已经成为各国经济发展的重要平台。国际会展呈现出专业化、品牌化、信息化和创新化等发展趋势。专业化意味着会展活动将更加聚焦于特定领域，提高会展活动的专业性和针对性；品牌化则要求会展活动注重品牌建设，提高知名度和美誉度；信息化则利用现代信息技术手段，提高会展活动的信息传播和交流效率；创新化则要求会展活动注重创新，不断推出新主题、新形式和新内容，以满足不断变化的市场需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国际会展的发展趋势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国际交流与合作现状分析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通过举办国际学术研讨会，邀请全球会展经济与管理领域的专家学者共同探讨会展业的发展趋势和挑战。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学术研讨会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组织国内会展企业参加国际展览，同时邀请国外会展企业来华参展，促进国内外会展业的交流与合作。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展览互访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开展跨国合作项目，共同策划和举办国际性会展活动，实现资源共享和优势互补。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合作项目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加强会展经济与管理领域的人才交流，通过互派留学生、访问学者等形式，提高双方人才的专业水平和国际化视野。</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人才交流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当前国际交流与合作的主要形式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中国国际进口博览会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作为世界上第一个以进口为主题的国家级展会，中国国际进口博览会吸引了来自全球的参展商和采购商，为加强国际经贸交流与合作提供了重要平台。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德国汉诺威展览公司与中国展览业的合作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德国汉诺威展览公司与中国多家展览公司建立了长期合作关系，共同举办了多个国际性展览活动，促进了中德两国在会展领域的交流与合作。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当前国际政治经济形势复杂多变，给会展经济与管理的国际交流与合作带来了一定的不确定性和风险。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国际政治经济形势的不确定性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不同国家和地区的文化差异以及语言沟通障碍，可能导致会展活动组织过程中的误解和沟通障碍。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文化差异与语言沟通障碍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随着全球会展业的不断发展，国际竞争也日益激烈，给会展经济与管理的国际交流与合作带来了更大的挑战。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国际竞争加剧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加强国际交流与合作的策略与措施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https://d.book118.com/938105141073006031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2024-09-08T13:06:36.172</cp:lastPrinted>
  <dcterms:created xsi:type="dcterms:W3CDTF">2024-09-08T05:06:36Z</dcterms:created>
  <dcterms:modified xsi:type="dcterms:W3CDTF">2024-09-08T05:06:38Z</dcterms:modified>
</cp:coreProperties>
</file>