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1BCAE-4E74-41D6-9A7C-5BCF69F1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61078-3C2F-4C2B-BC13-DD6DB167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8F9B4-F0CC-4F05-A4C0-E72D84358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2D71D-2625-4189-9659-62311CD8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935867-B45D-4E71-B5A5-EB49AECEF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ACB595-3147-47DF-840D-655A998B9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9253C7-642E-42BB-A597-B397963A3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85892-456C-49D3-AA15-03B273836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42321-F187-4942-9AA9-06F6C7DC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CD19A-EE70-468D-B5CB-9C2E0FC0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AD623-AF77-4BA8-85E3-32A19BD9A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605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《信息技术》说课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课程介绍与教学目标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教学方法与手段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教学过程设计与实施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教学评价与反馈机制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教学资源开发与利用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教师团队建设与培训提高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课程介绍与教学目标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67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8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本课程是面向全体学生的基础性课程，旨在培养学生的信息素养和信息技术应用能力。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课程性质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本课程注重理论与实践相结合，强调信息技术的实际应用和创新发展，鼓励学生通过自主学习和合作学习，掌握信息技术的基本知识和技能。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通过学习本课程，学生将具备基本的信息技术应用能力，能够适应信息时代的发展需求，为未来的学习和工作打下坚实的基础。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《信息技术》课程概述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775" b="237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28" b="79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教学目标与要求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知识与技能目标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学生应掌握信息技术的基本概念和原理，了解信息技术的历史、现状和发展趋势，具备基本的信息技术应用能力。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过程与方法目标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学生应学会运用信息技术解决实际问题的方法，具备自主学习和合作学习的能力，培养创新思维和实践能力。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情感态度与价值观目标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学生应树立正确的信息意识，遵守信息道德规范，关注信息技术对社会发展的影响，培养积极的信息技术学习态度和价值观。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教材内容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本课程主要包括信息技术基础知识、计算机基本操作、网络基础与应用、多媒体技术应用、算法与程序设计等内容。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教材结构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课程采用模块化设计，每个模块包含若干个主题，每个主题下设有若干个知识点和技能点，便于学生系统学习和掌握。同时，教材还注重理论与实践相结合，设置了丰富的实验和实践活动，帮助学生巩固所学知识并提升应用能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教材内容与结构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教学方法与手段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理论教学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通过课堂讲解、教材阅读等方式，传授学生信息技术的基本概念、原理和方法。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实践教学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组织学生进行实验操作、项目实践等活动，培养其动手能力和解决问题的能力。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理论与实践相结合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将理论教学与实践教学紧密结合，让学生在实践中加深对理论知识的理解，同时用理论知识指导实践。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理论与实践相结合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选取与课程内容紧密相关的典型案例，确保案例具有代表性、启发性和实用性。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案例选择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引导学生对案例进行深入分析，探讨案例中涉及的信息技术原理、方法及应用。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组织学生进行案例讨论，分享不同观点和解决方案，最后进行总结和归纳，提炼出案例中的关键点和经验教训。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案例讨论与总结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案例分析教学法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制作丰富多彩的多媒体课件，包含文字、图片、动画、视频等多种元素，激发学生的学习兴趣。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多媒体课件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网络教学资源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多媒体教学设备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利用网络资源，如在线课程、教学视频、互动平台等，为学生提供多样化的学习途径。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运用投影仪、电子白板等多媒体教学设备，使教学内容更加直观、生动，提高教学效果。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多媒体辅助教学手段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教学过程设计与实施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提问导入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提出与信息技术相关的问题，引导学生思考并激发他们的求知欲。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情境导入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通过展示信息技术在现实生活中的应用场景，如智能家居、无人驾驶等，引发学生对信息技术的兴趣和好奇心。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案例导入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分享信息技术改变世界的经典案例，如互联网、人工智能等的发展历程，让学生了解信息技术的重要性和影响力。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课堂导入与激发兴趣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分析信息技术在实际问题中的应用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结合实例，讲解信息技术如何应用于解决现实问题，培养学生的应用意识和实践能力。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讲解信息技术的基本概念和原理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包括计算机硬件、软件、网络等方面的知识，帮助学生建立对信息技术的整体认知。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演示信息技术的操作技能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通过现场操作或多媒体教学展示信息技术的相关技能，如办公软件操作、编程语言基础等。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知识讲解与技能演示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https://d.book118.com/938106050006006032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2024-09-09T06:12:52.145</cp:lastPrinted>
  <dcterms:created xsi:type="dcterms:W3CDTF">2024-09-08T22:12:52Z</dcterms:created>
  <dcterms:modified xsi:type="dcterms:W3CDTF">2024-09-08T22:12:54Z</dcterms:modified>
</cp:coreProperties>
</file>