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15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34.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9.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7.xml" /><Relationship Id="rId2" Type="http://schemas.openxmlformats.org/officeDocument/2006/relationships/tags" Target="../tags/tag48.xml" /><Relationship Id="rId3" Type="http://schemas.openxmlformats.org/officeDocument/2006/relationships/tags" Target="../tags/tag49.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4.xml"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67.xml" /><Relationship Id="rId11" Type="http://schemas.openxmlformats.org/officeDocument/2006/relationships/tags" Target="../tags/tag68.xml" /><Relationship Id="rId12" Type="http://schemas.openxmlformats.org/officeDocument/2006/relationships/tags" Target="../tags/tag69.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FCDF54-6ED8-4B65-ADE6-BAFC4238A5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225C5B-505C-4CB6-86DD-3B4A14920B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91574C-3026-4E77-A37A-0936441B3D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085459-9B95-4468-BDB4-96F4CAEC9D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4A0DE5-98E6-4A16-B8A0-DE96894B50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7EBFE5-E1B9-4C85-8504-2242808BFD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EFE693-902E-45E2-B684-9AEE414639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DD3F0B-3758-41B6-BC5F-F201726512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745728-F488-4E9D-8C09-EEF8D3C3CD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47192A-0F69-40F2-A30F-69139EFB30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6D3AE2-218C-47D7-B1E4-AD325F977E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5" name="图片 6" descr="背景"/>
          <p:cNvPicPr>
            <a:picLocks noChangeAspect="1"/>
          </p:cNvPicPr>
          <p:nvPr userDrawn="1">
            <p:custDataLst>
              <p:tags r:id="rId2"/>
            </p:custDataLst>
          </p:nvPr>
        </p:nvPicPr>
        <p:blipFill>
          <a:blip r:embed="rId1"/>
          <a:srcRect l="8797"/>
          <a:stretch>
            <a:fillRect/>
          </a:stretch>
        </p:blipFill>
        <p:spPr>
          <a:xfrm>
            <a:off x="0" y="0"/>
            <a:ext cx="12192000" cy="6858000"/>
          </a:xfrm>
          <a:prstGeom prst="rect">
            <a:avLst/>
          </a:prstGeom>
        </p:spPr>
      </p:pic>
      <p:sp>
        <p:nvSpPr>
          <p:cNvPr id="1048670" name="标题 1"/>
          <p:cNvSpPr>
            <a:spLocks noGrp="1"/>
          </p:cNvSpPr>
          <p:nvPr>
            <p:ph type="ctrTitle" hasCustomPrompt="1"/>
            <p:custDataLst>
              <p:tags r:id="rId3"/>
            </p:custDataLst>
          </p:nvPr>
        </p:nvSpPr>
        <p:spPr>
          <a:xfrm>
            <a:off x="5587365" y="1017905"/>
            <a:ext cx="5766435" cy="2159000"/>
          </a:xfrm>
        </p:spPr>
        <p:txBody>
          <a:bodyPr anchor="b">
            <a:normAutofit/>
          </a:bodyPr>
          <a:lstStyle>
            <a:lvl1pPr algn="r">
              <a:lnSpc>
                <a:spcPct val="100000"/>
              </a:lnSpc>
              <a:defRPr sz="6000">
                <a:solidFill>
                  <a:schemeClr val="tx1"/>
                </a:solidFill>
              </a:defRPr>
            </a:lvl1pPr>
          </a:lstStyle>
          <a:p>
            <a:r>
              <a:rPr lang="zh-CN" altLang="en-US"/>
              <a:t>编辑母版标题</a:t>
            </a:r>
            <a:endParaRPr lang="zh-CN" altLang="en-US"/>
          </a:p>
        </p:txBody>
      </p:sp>
      <p:sp>
        <p:nvSpPr>
          <p:cNvPr id="1048672" name="副标题 2"/>
          <p:cNvSpPr>
            <a:spLocks noGrp="1"/>
          </p:cNvSpPr>
          <p:nvPr>
            <p:ph type="subTitle" idx="1"/>
            <p:custDataLst>
              <p:tags r:id="rId4"/>
            </p:custDataLst>
          </p:nvPr>
        </p:nvSpPr>
        <p:spPr>
          <a:xfrm>
            <a:off x="5586730" y="3231515"/>
            <a:ext cx="5767070" cy="751205"/>
          </a:xfrm>
        </p:spPr>
        <p:txBody>
          <a:bodyPr anchor="ctr" anchorCtr="0">
            <a:normAutofit/>
          </a:bodyPr>
          <a:lstStyle>
            <a:lvl1pPr marL="0" indent="0" algn="r">
              <a:lnSpc>
                <a:spcPct val="100000"/>
              </a:lnSpc>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4" name="日期占位符 3"/>
          <p:cNvSpPr>
            <a:spLocks noGrp="1"/>
          </p:cNvSpPr>
          <p:nvPr>
            <p:ph type="dt" sz="half" idx="10"/>
            <p:custDataLst>
              <p:tags r:id="rId5"/>
            </p:custDataLst>
          </p:nvPr>
        </p:nvSpPr>
        <p:spPr/>
        <p:txBody>
          <a:bodyPr>
            <a:normAutofit/>
          </a:bodyPr>
          <a:lstStyle/>
          <a:p>
            <a:fld id="{5592522B-0F24-4480-B9DD-A9474A6880D6}" type="datetimeFigureOut">
              <a:rPr lang="zh-CN" altLang="en-US" smtClean="0"/>
              <a:t/>
            </a:fld>
            <a:endParaRPr lang="zh-CN" altLang="en-US"/>
          </a:p>
        </p:txBody>
      </p:sp>
      <p:sp>
        <p:nvSpPr>
          <p:cNvPr id="1048676" name="页脚占位符 4"/>
          <p:cNvSpPr>
            <a:spLocks noGrp="1"/>
          </p:cNvSpPr>
          <p:nvPr>
            <p:ph type="ftr" sz="quarter" idx="11"/>
            <p:custDataLst>
              <p:tags r:id="rId6"/>
            </p:custDataLst>
          </p:nvPr>
        </p:nvSpPr>
        <p:spPr/>
        <p:txBody>
          <a:bodyPr>
            <a:normAutofit/>
          </a:bodyPr>
          <a:lstStyle/>
          <a:p>
            <a:endParaRPr lang="zh-CN" altLang="en-US"/>
          </a:p>
        </p:txBody>
      </p:sp>
      <p:sp>
        <p:nvSpPr>
          <p:cNvPr id="1048678" name="灯片编号占位符 5"/>
          <p:cNvSpPr>
            <a:spLocks noGrp="1"/>
          </p:cNvSpPr>
          <p:nvPr>
            <p:ph type="sldNum" sz="quarter" idx="12"/>
            <p:custDataLst>
              <p:tags r:id="rId7"/>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680" name="文本占位符 9"/>
          <p:cNvSpPr>
            <a:spLocks noGrp="1"/>
          </p:cNvSpPr>
          <p:nvPr>
            <p:ph type="body" sz="quarter" idx="13" hasCustomPrompt="1"/>
            <p:custDataLst>
              <p:tags r:id="rId8"/>
            </p:custDataLst>
          </p:nvPr>
        </p:nvSpPr>
        <p:spPr>
          <a:xfrm>
            <a:off x="5586730" y="473710"/>
            <a:ext cx="5767705" cy="504190"/>
          </a:xfrm>
        </p:spPr>
        <p:txBody>
          <a:bodyPr anchor="ctr">
            <a:normAutofit/>
          </a:bodyPr>
          <a:lstStyle>
            <a:lvl1pPr marL="0" indent="0" algn="r">
              <a:lnSpc>
                <a:spcPct val="100000"/>
              </a:lnSpc>
              <a:buNone/>
              <a:defRPr sz="1800" b="1">
                <a:solidFill>
                  <a:schemeClr val="accent1"/>
                </a:solidFill>
              </a:defRPr>
            </a:lvl1pPr>
          </a:lstStyle>
          <a:p>
            <a:pPr lvl="0"/>
            <a:r>
              <a:rPr lang="zh-CN" altLang="en-US"/>
              <a:t>公司名占位符</a:t>
            </a:r>
            <a:endParaRPr lang="zh-CN" altLang="en-US"/>
          </a:p>
        </p:txBody>
      </p:sp>
      <p:sp>
        <p:nvSpPr>
          <p:cNvPr id="1048682" name="文本占位符 13"/>
          <p:cNvSpPr>
            <a:spLocks noGrp="1"/>
          </p:cNvSpPr>
          <p:nvPr>
            <p:ph type="body" sz="quarter" idx="14" hasCustomPrompt="1"/>
            <p:custDataLst>
              <p:tags r:id="rId9"/>
            </p:custDataLst>
          </p:nvPr>
        </p:nvSpPr>
        <p:spPr>
          <a:xfrm>
            <a:off x="8303260" y="4082415"/>
            <a:ext cx="3050540" cy="1376045"/>
          </a:xfrm>
        </p:spPr>
        <p:txBody>
          <a:bodyPr anchor="t" anchorCtr="0">
            <a:normAutofit/>
          </a:bodyPr>
          <a:lstStyle>
            <a:lvl1pPr marL="0" indent="0" algn="r">
              <a:lnSpc>
                <a:spcPct val="100000"/>
              </a:lnSpc>
              <a:buNone/>
              <a:defRPr sz="1800" b="1">
                <a:solidFill>
                  <a:schemeClr val="accent1"/>
                </a:solidFill>
              </a:defRPr>
            </a:lvl1pPr>
          </a:lstStyle>
          <a:p>
            <a:pPr lvl="0"/>
            <a:r>
              <a:rPr lang="zh-CN" altLang="en-US"/>
              <a:t>日期时间占位符</a:t>
            </a:r>
            <a:endParaRPr lang="zh-CN" altLang="en-US"/>
          </a:p>
        </p:txBody>
      </p:sp>
      <p:sp>
        <p:nvSpPr>
          <p:cNvPr id="1048684" name="文本占位符 23"/>
          <p:cNvSpPr>
            <a:spLocks noGrp="1"/>
          </p:cNvSpPr>
          <p:nvPr>
            <p:ph type="body" sz="quarter" idx="17" hasCustomPrompt="1"/>
            <p:custDataLst>
              <p:tags r:id="rId10"/>
            </p:custDataLst>
          </p:nvPr>
        </p:nvSpPr>
        <p:spPr>
          <a:xfrm>
            <a:off x="5588000" y="4081780"/>
            <a:ext cx="2714625" cy="1376045"/>
          </a:xfrm>
        </p:spPr>
        <p:txBody>
          <a:bodyPr anchor="t" anchorCtr="0">
            <a:normAutofit/>
          </a:bodyPr>
          <a:lstStyle>
            <a:lvl1pPr marL="0" indent="0" algn="r">
              <a:lnSpc>
                <a:spcPct val="100000"/>
              </a:lnSpc>
              <a:buNone/>
              <a:defRPr sz="1800" b="1">
                <a:solidFill>
                  <a:schemeClr val="accent1"/>
                </a:solidFill>
              </a:defRPr>
            </a:lvl1pPr>
          </a:lstStyle>
          <a:p>
            <a:pPr lvl="0"/>
            <a:r>
              <a:rPr lang="zh-CN" altLang="en-US"/>
              <a:t>署名占位符</a:t>
            </a:r>
            <a:endParaRPr lang="zh-CN" altLang="en-US"/>
          </a:p>
        </p:txBody>
      </p:sp>
      <p:sp>
        <p:nvSpPr>
          <p:cNvPr id="1048686" name="椭圆 8"/>
          <p:cNvSpPr/>
          <p:nvPr userDrawn="1">
            <p:custDataLst>
              <p:tags r:id="rId11"/>
            </p:custDataLst>
          </p:nvPr>
        </p:nvSpPr>
        <p:spPr>
          <a:xfrm rot="5400000" flipH="1">
            <a:off x="11116310"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88" name="椭圆 10"/>
          <p:cNvSpPr/>
          <p:nvPr userDrawn="1">
            <p:custDataLst>
              <p:tags r:id="rId12"/>
            </p:custDataLst>
          </p:nvPr>
        </p:nvSpPr>
        <p:spPr>
          <a:xfrm rot="5400000" flipH="1">
            <a:off x="10892790" y="5883275"/>
            <a:ext cx="81280" cy="86360"/>
          </a:xfrm>
          <a:prstGeom prst="ellipse">
            <a:avLst/>
          </a:prstGeom>
          <a:solidFill>
            <a:schemeClr val="tx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90" name="椭圆 11"/>
          <p:cNvSpPr/>
          <p:nvPr userDrawn="1">
            <p:custDataLst>
              <p:tags r:id="rId13"/>
            </p:custDataLst>
          </p:nvPr>
        </p:nvSpPr>
        <p:spPr>
          <a:xfrm rot="5400000" flipH="1">
            <a:off x="10668635"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9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9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9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98" name="页脚占位符 4"/>
          <p:cNvSpPr>
            <a:spLocks noGrp="1"/>
          </p:cNvSpPr>
          <p:nvPr>
            <p:ph type="ftr" sz="quarter" idx="11"/>
            <p:custDataLst>
              <p:tags r:id="rId4"/>
            </p:custDataLst>
          </p:nvPr>
        </p:nvSpPr>
        <p:spPr/>
        <p:txBody>
          <a:bodyPr/>
          <a:lstStyle/>
          <a:p>
            <a:endParaRPr lang="zh-CN" altLang="en-US"/>
          </a:p>
        </p:txBody>
      </p:sp>
      <p:sp>
        <p:nvSpPr>
          <p:cNvPr id="104870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7" name="图片 5" descr="C:\Users\wps\Desktop\商务-读书_01(2).png商务-读书_01(2)"/>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02" name="标题 1"/>
          <p:cNvSpPr>
            <a:spLocks noGrp="1"/>
          </p:cNvSpPr>
          <p:nvPr>
            <p:ph type="title" hasCustomPrompt="1"/>
            <p:custDataLst>
              <p:tags r:id="rId3"/>
            </p:custDataLst>
          </p:nvPr>
        </p:nvSpPr>
        <p:spPr>
          <a:xfrm>
            <a:off x="839153" y="453300"/>
            <a:ext cx="10513695" cy="1081405"/>
          </a:xfrm>
        </p:spPr>
        <p:txBody>
          <a:bodyPr anchor="b">
            <a:normAutofit/>
          </a:bodyPr>
          <a:lstStyle>
            <a:lvl1pPr algn="ctr">
              <a:defRPr sz="6000">
                <a:solidFill>
                  <a:schemeClr val="accent1">
                    <a:alpha val="60000"/>
                  </a:schemeClr>
                </a:solidFill>
              </a:defRPr>
            </a:lvl1pPr>
          </a:lstStyle>
          <a:p>
            <a:r>
              <a:rPr lang="zh-CN" altLang="en-US"/>
              <a:t>标题</a:t>
            </a:r>
            <a:endParaRPr lang="zh-CN" altLang="en-US"/>
          </a:p>
        </p:txBody>
      </p:sp>
      <p:sp>
        <p:nvSpPr>
          <p:cNvPr id="1048704" name="日期占位符 6"/>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6" name="页脚占位符 7"/>
          <p:cNvSpPr>
            <a:spLocks noGrp="1"/>
          </p:cNvSpPr>
          <p:nvPr>
            <p:ph type="ftr" sz="quarter" idx="11"/>
            <p:custDataLst>
              <p:tags r:id="rId5"/>
            </p:custDataLst>
          </p:nvPr>
        </p:nvSpPr>
        <p:spPr/>
        <p:txBody>
          <a:bodyPr/>
          <a:lstStyle/>
          <a:p>
            <a:endParaRPr lang="zh-CN" altLang="en-US"/>
          </a:p>
        </p:txBody>
      </p:sp>
      <p:sp>
        <p:nvSpPr>
          <p:cNvPr id="1048708" name="灯片编号占位符 8"/>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9" name="图片 6" descr="商务-读书_01(1)"/>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10" name="标题 1"/>
          <p:cNvSpPr>
            <a:spLocks noGrp="1"/>
          </p:cNvSpPr>
          <p:nvPr>
            <p:ph type="title"/>
            <p:custDataLst>
              <p:tags r:id="rId3"/>
            </p:custDataLst>
          </p:nvPr>
        </p:nvSpPr>
        <p:spPr>
          <a:xfrm>
            <a:off x="769620" y="2511425"/>
            <a:ext cx="10652760" cy="1697355"/>
          </a:xfrm>
        </p:spPr>
        <p:txBody>
          <a:bodyPr tIns="144145" anchor="t" anchorCtr="0"/>
          <a:lstStyle>
            <a:lvl1pPr algn="ctr">
              <a:defRPr sz="5400">
                <a:solidFill>
                  <a:schemeClr val="tx1"/>
                </a:solidFill>
              </a:defRPr>
            </a:lvl1pPr>
          </a:lstStyle>
          <a:p>
            <a:r>
              <a:rPr lang="zh-CN" altLang="en-US"/>
              <a:t>单击此处编辑母版标题样式</a:t>
            </a:r>
            <a:endParaRPr lang="zh-CN" altLang="en-US"/>
          </a:p>
        </p:txBody>
      </p:sp>
      <p:sp>
        <p:nvSpPr>
          <p:cNvPr id="1048712"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14" name="页脚占位符 4"/>
          <p:cNvSpPr>
            <a:spLocks noGrp="1"/>
          </p:cNvSpPr>
          <p:nvPr>
            <p:ph type="ftr" sz="quarter" idx="11"/>
            <p:custDataLst>
              <p:tags r:id="rId5"/>
            </p:custDataLst>
          </p:nvPr>
        </p:nvSpPr>
        <p:spPr/>
        <p:txBody>
          <a:bodyPr/>
          <a:lstStyle/>
          <a:p>
            <a:endParaRPr lang="zh-CN" altLang="en-US"/>
          </a:p>
        </p:txBody>
      </p:sp>
      <p:sp>
        <p:nvSpPr>
          <p:cNvPr id="1048716"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
        <p:nvSpPr>
          <p:cNvPr id="1048718" name="文本占位符 7"/>
          <p:cNvSpPr>
            <a:spLocks noGrp="1"/>
          </p:cNvSpPr>
          <p:nvPr>
            <p:ph type="body" sz="quarter" idx="13" hasCustomPrompt="1"/>
            <p:custDataLst>
              <p:tags r:id="rId7"/>
            </p:custDataLst>
          </p:nvPr>
        </p:nvSpPr>
        <p:spPr>
          <a:xfrm>
            <a:off x="769938" y="1246505"/>
            <a:ext cx="10652125" cy="2004060"/>
          </a:xfrm>
        </p:spPr>
        <p:txBody>
          <a:bodyPr anchor="b" anchorCtr="0">
            <a:noAutofit/>
          </a:bodyPr>
          <a:lstStyle>
            <a:lvl1pPr marL="0" indent="0" algn="ctr">
              <a:buNone/>
              <a:defRPr sz="11500" b="1">
                <a:ln>
                  <a:gradFill>
                    <a:gsLst>
                      <a:gs pos="0">
                        <a:schemeClr val="accent1">
                          <a:lumMod val="60000"/>
                          <a:lumOff val="40000"/>
                        </a:schemeClr>
                      </a:gs>
                      <a:gs pos="100000">
                        <a:schemeClr val="accent1">
                          <a:lumMod val="60000"/>
                          <a:lumOff val="40000"/>
                          <a:alpha val="0"/>
                        </a:schemeClr>
                      </a:gs>
                    </a:gsLst>
                    <a:lin ang="5400000" scaled="1"/>
                  </a:gradFill>
                </a:ln>
                <a:noFill/>
              </a:defRPr>
            </a:lvl1pPr>
          </a:lstStyle>
          <a:p>
            <a:pPr lvl="0"/>
            <a:r>
              <a:rPr lang="zh-CN" altLang="en-US"/>
              <a:t>节编号</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20"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2"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28" name="页脚占位符 5"/>
          <p:cNvSpPr>
            <a:spLocks noGrp="1"/>
          </p:cNvSpPr>
          <p:nvPr>
            <p:ph type="ftr" sz="quarter" idx="11"/>
            <p:custDataLst>
              <p:tags r:id="rId5"/>
            </p:custDataLst>
          </p:nvPr>
        </p:nvSpPr>
        <p:spPr/>
        <p:txBody>
          <a:bodyPr/>
          <a:lstStyle/>
          <a:p>
            <a:endParaRPr lang="zh-CN" altLang="en-US"/>
          </a:p>
        </p:txBody>
      </p:sp>
      <p:sp>
        <p:nvSpPr>
          <p:cNvPr id="1048730"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3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34"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6"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8"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40"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44" name="页脚占位符 7"/>
          <p:cNvSpPr>
            <a:spLocks noGrp="1"/>
          </p:cNvSpPr>
          <p:nvPr>
            <p:ph type="ftr" sz="quarter" idx="11"/>
            <p:custDataLst>
              <p:tags r:id="rId7"/>
            </p:custDataLst>
          </p:nvPr>
        </p:nvSpPr>
        <p:spPr/>
        <p:txBody>
          <a:bodyPr/>
          <a:lstStyle/>
          <a:p>
            <a:endParaRPr lang="zh-CN" altLang="en-US"/>
          </a:p>
        </p:txBody>
      </p:sp>
      <p:sp>
        <p:nvSpPr>
          <p:cNvPr id="1048746"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48"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50"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52" name="页脚占位符 3"/>
          <p:cNvSpPr>
            <a:spLocks noGrp="1"/>
          </p:cNvSpPr>
          <p:nvPr>
            <p:ph type="ftr" sz="quarter" idx="11"/>
            <p:custDataLst>
              <p:tags r:id="rId3"/>
            </p:custDataLst>
          </p:nvPr>
        </p:nvSpPr>
        <p:spPr/>
        <p:txBody>
          <a:bodyPr/>
          <a:lstStyle/>
          <a:p>
            <a:endParaRPr lang="zh-CN" altLang="en-US"/>
          </a:p>
        </p:txBody>
      </p:sp>
      <p:sp>
        <p:nvSpPr>
          <p:cNvPr id="1048754"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56"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58" name="页脚占位符 2"/>
          <p:cNvSpPr>
            <a:spLocks noGrp="1"/>
          </p:cNvSpPr>
          <p:nvPr>
            <p:ph type="ftr" sz="quarter" idx="11"/>
            <p:custDataLst>
              <p:tags r:id="rId2"/>
            </p:custDataLst>
          </p:nvPr>
        </p:nvSpPr>
        <p:spPr/>
        <p:txBody>
          <a:bodyPr/>
          <a:lstStyle/>
          <a:p>
            <a:endParaRPr lang="zh-CN" altLang="en-US"/>
          </a:p>
        </p:txBody>
      </p:sp>
      <p:sp>
        <p:nvSpPr>
          <p:cNvPr id="1048760"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62"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4"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66" name="页脚占位符 4"/>
          <p:cNvSpPr>
            <a:spLocks noGrp="1"/>
          </p:cNvSpPr>
          <p:nvPr>
            <p:ph type="ftr" sz="quarter" idx="11"/>
            <p:custDataLst>
              <p:tags r:id="rId3"/>
            </p:custDataLst>
          </p:nvPr>
        </p:nvSpPr>
        <p:spPr/>
        <p:txBody>
          <a:bodyPr/>
          <a:lstStyle/>
          <a:p>
            <a:endParaRPr lang="zh-CN" altLang="en-US"/>
          </a:p>
        </p:txBody>
      </p:sp>
      <p:sp>
        <p:nvSpPr>
          <p:cNvPr id="104876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70"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72"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74"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76" name="页脚占位符 7"/>
          <p:cNvSpPr>
            <a:spLocks noGrp="1"/>
          </p:cNvSpPr>
          <p:nvPr>
            <p:ph type="ftr" sz="quarter" idx="11"/>
            <p:custDataLst>
              <p:tags r:id="rId4"/>
            </p:custDataLst>
          </p:nvPr>
        </p:nvSpPr>
        <p:spPr/>
        <p:txBody>
          <a:bodyPr/>
          <a:lstStyle/>
          <a:p>
            <a:endParaRPr lang="zh-CN" altLang="en-US"/>
          </a:p>
        </p:txBody>
      </p:sp>
      <p:sp>
        <p:nvSpPr>
          <p:cNvPr id="1048778"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61" name="图片 6" descr="商务-读书_03"/>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80" name="标题 1"/>
          <p:cNvSpPr>
            <a:spLocks noGrp="1"/>
          </p:cNvSpPr>
          <p:nvPr>
            <p:ph type="ctrTitle" hasCustomPrompt="1"/>
            <p:custDataLst>
              <p:tags r:id="rId3"/>
            </p:custDataLst>
          </p:nvPr>
        </p:nvSpPr>
        <p:spPr>
          <a:xfrm>
            <a:off x="5579110" y="1732280"/>
            <a:ext cx="5621655" cy="1800225"/>
          </a:xfrm>
        </p:spPr>
        <p:txBody>
          <a:bodyPr anchor="b"/>
          <a:lstStyle>
            <a:lvl1pPr algn="r">
              <a:lnSpc>
                <a:spcPct val="100000"/>
              </a:lnSpc>
              <a:defRPr sz="6000">
                <a:solidFill>
                  <a:schemeClr val="tx1"/>
                </a:solidFill>
              </a:defRPr>
            </a:lvl1pPr>
          </a:lstStyle>
          <a:p>
            <a:r>
              <a:rPr lang="zh-CN" altLang="en-US"/>
              <a:t>编辑母版标题</a:t>
            </a:r>
            <a:endParaRPr lang="zh-CN" altLang="en-US"/>
          </a:p>
        </p:txBody>
      </p:sp>
      <p:sp>
        <p:nvSpPr>
          <p:cNvPr id="1048782" name="日期占位符 3"/>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84" name="页脚占位符 4"/>
          <p:cNvSpPr>
            <a:spLocks noGrp="1"/>
          </p:cNvSpPr>
          <p:nvPr>
            <p:ph type="ftr" sz="quarter" idx="11"/>
            <p:custDataLst>
              <p:tags r:id="rId5"/>
            </p:custDataLst>
          </p:nvPr>
        </p:nvSpPr>
        <p:spPr/>
        <p:txBody>
          <a:bodyPr/>
          <a:lstStyle/>
          <a:p>
            <a:endParaRPr lang="zh-CN" altLang="en-US"/>
          </a:p>
        </p:txBody>
      </p:sp>
      <p:sp>
        <p:nvSpPr>
          <p:cNvPr id="1048786" name="灯片编号占位符 5"/>
          <p:cNvSpPr>
            <a:spLocks noGrp="1"/>
          </p:cNvSpPr>
          <p:nvPr>
            <p:ph type="sldNum" sz="quarter" idx="12"/>
            <p:custDataLst>
              <p:tags r:id="rId6"/>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788" name="文本占位符 9"/>
          <p:cNvSpPr>
            <a:spLocks noGrp="1"/>
          </p:cNvSpPr>
          <p:nvPr>
            <p:ph type="body" sz="quarter" idx="13" hasCustomPrompt="1"/>
            <p:custDataLst>
              <p:tags r:id="rId7"/>
            </p:custDataLst>
          </p:nvPr>
        </p:nvSpPr>
        <p:spPr>
          <a:xfrm>
            <a:off x="5578475" y="660400"/>
            <a:ext cx="5622925" cy="1071880"/>
          </a:xfrm>
        </p:spPr>
        <p:txBody>
          <a:bodyPr vert="horz" lIns="0" tIns="179705"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公司名占位符</a:t>
            </a:r>
            <a:endParaRPr>
              <a:sym typeface="+mn-ea"/>
            </a:endParaRPr>
          </a:p>
        </p:txBody>
      </p:sp>
      <p:sp>
        <p:nvSpPr>
          <p:cNvPr id="1048790" name="文本占位符 13"/>
          <p:cNvSpPr>
            <a:spLocks noGrp="1"/>
          </p:cNvSpPr>
          <p:nvPr>
            <p:ph type="body" sz="quarter" idx="14" hasCustomPrompt="1"/>
            <p:custDataLst>
              <p:tags r:id="rId8"/>
            </p:custDataLst>
          </p:nvPr>
        </p:nvSpPr>
        <p:spPr>
          <a:xfrm>
            <a:off x="8321675" y="3835400"/>
            <a:ext cx="2879725" cy="1310640"/>
          </a:xfrm>
        </p:spPr>
        <p:txBody>
          <a:bodyPr vert="horz" lIns="0" tIns="0"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日期时间占位符</a:t>
            </a:r>
            <a:endParaRPr>
              <a:sym typeface="+mn-ea"/>
            </a:endParaRPr>
          </a:p>
        </p:txBody>
      </p:sp>
      <p:sp>
        <p:nvSpPr>
          <p:cNvPr id="1048792" name="文本占位符 23"/>
          <p:cNvSpPr>
            <a:spLocks noGrp="1"/>
          </p:cNvSpPr>
          <p:nvPr>
            <p:ph type="body" sz="quarter" idx="17" hasCustomPrompt="1"/>
            <p:custDataLst>
              <p:tags r:id="rId9"/>
            </p:custDataLst>
          </p:nvPr>
        </p:nvSpPr>
        <p:spPr>
          <a:xfrm>
            <a:off x="5578475" y="3835400"/>
            <a:ext cx="2743200" cy="1310640"/>
          </a:xfrm>
        </p:spPr>
        <p:txBody>
          <a:bodyPr vert="horz" lIns="0" tIns="0"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署名占位符</a:t>
            </a:r>
            <a:endParaRPr>
              <a:sym typeface="+mn-ea"/>
            </a:endParaRPr>
          </a:p>
        </p:txBody>
      </p:sp>
      <p:sp>
        <p:nvSpPr>
          <p:cNvPr id="1048794" name="椭圆 8"/>
          <p:cNvSpPr/>
          <p:nvPr userDrawn="1">
            <p:custDataLst>
              <p:tags r:id="rId10"/>
            </p:custDataLst>
          </p:nvPr>
        </p:nvSpPr>
        <p:spPr>
          <a:xfrm rot="5400000" flipH="1">
            <a:off x="10963910"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796" name="椭圆 10"/>
          <p:cNvSpPr/>
          <p:nvPr userDrawn="1">
            <p:custDataLst>
              <p:tags r:id="rId11"/>
            </p:custDataLst>
          </p:nvPr>
        </p:nvSpPr>
        <p:spPr>
          <a:xfrm rot="5400000" flipH="1">
            <a:off x="10740390" y="5883275"/>
            <a:ext cx="81280" cy="86360"/>
          </a:xfrm>
          <a:prstGeom prst="ellipse">
            <a:avLst/>
          </a:prstGeom>
          <a:solidFill>
            <a:schemeClr val="tx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798" name="椭圆 11"/>
          <p:cNvSpPr/>
          <p:nvPr userDrawn="1">
            <p:custDataLst>
              <p:tags r:id="rId12"/>
            </p:custDataLst>
          </p:nvPr>
        </p:nvSpPr>
        <p:spPr>
          <a:xfrm rot="5400000" flipH="1">
            <a:off x="10516235"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5.png" /><Relationship Id="rId13" Type="http://schemas.openxmlformats.org/officeDocument/2006/relationships/tags" Target="../tags/tag70.xml" /><Relationship Id="rId14" Type="http://schemas.openxmlformats.org/officeDocument/2006/relationships/tags" Target="../tags/tag71.xml" /><Relationship Id="rId15" Type="http://schemas.openxmlformats.org/officeDocument/2006/relationships/tags" Target="../tags/tag72.xml" /><Relationship Id="rId16" Type="http://schemas.openxmlformats.org/officeDocument/2006/relationships/tags" Target="../tags/tag73.xml" /><Relationship Id="rId17" Type="http://schemas.openxmlformats.org/officeDocument/2006/relationships/tags" Target="../tags/tag74.xml" /><Relationship Id="rId18" Type="http://schemas.openxmlformats.org/officeDocument/2006/relationships/tags" Target="../tags/tag75.xml" /><Relationship Id="rId19" Type="http://schemas.openxmlformats.org/officeDocument/2006/relationships/tags" Target="../tags/tag76.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descr="商务-读书_04"/>
          <p:cNvPicPr>
            <a:picLocks noChangeAspect="1"/>
          </p:cNvPicPr>
          <p:nvPr userDrawn="1">
            <p:custDataLst>
              <p:tags r:id="rId13"/>
            </p:custDataLst>
          </p:nvPr>
        </p:nvPicPr>
        <p:blipFill>
          <a:blip r:embed="rId12"/>
          <a:stretch>
            <a:fillRect/>
          </a:stretch>
        </p:blipFill>
        <p:spPr>
          <a:xfrm>
            <a:off x="0" y="0"/>
            <a:ext cx="12192000" cy="6858000"/>
          </a:xfrm>
          <a:prstGeom prst="rect">
            <a:avLst/>
          </a:prstGeom>
        </p:spPr>
      </p:pic>
      <p:sp>
        <p:nvSpPr>
          <p:cNvPr id="1048658" name="标题占位符 1"/>
          <p:cNvSpPr>
            <a:spLocks noGrp="1"/>
          </p:cNvSpPr>
          <p:nvPr>
            <p:ph type="title"/>
            <p:custDataLst>
              <p:tags r:id="rId14"/>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0" name="文本占位符 2"/>
          <p:cNvSpPr>
            <a:spLocks noGrp="1"/>
          </p:cNvSpPr>
          <p:nvPr>
            <p:ph type="body" idx="1"/>
            <p:custDataLst>
              <p:tags r:id="rId15"/>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2"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4"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8" name="KSO_TEMPLATE" hidden="1"/>
          <p:cNvSpPr/>
          <p:nvPr userDrawn="1">
            <p:custDataLst>
              <p:tags r:id="rId19"/>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4141" r:id="rId2"/>
    <p:sldLayoutId id="2147484142" r:id="rId3"/>
    <p:sldLayoutId id="2147484143" r:id="rId4"/>
    <p:sldLayoutId id="2147484144" r:id="rId5"/>
    <p:sldLayoutId id="2147484145" r:id="rId6"/>
    <p:sldLayoutId id="2147484146" r:id="rId7"/>
    <p:sldLayoutId id="2147484147" r:id="rId8"/>
    <p:sldLayoutId id="2147484148" r:id="rId9"/>
    <p:sldLayoutId id="2147484149" r:id="rId10"/>
    <p:sldLayoutId id="2147484150"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4400" b="1" kern="1200">
          <a:solidFill>
            <a:schemeClr val="accent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7.xml" /><Relationship Id="rId3" Type="http://schemas.openxmlformats.org/officeDocument/2006/relationships/tags" Target="../tags/tag98.xml" /><Relationship Id="rId4" Type="http://schemas.openxmlformats.org/officeDocument/2006/relationships/tags" Target="../tags/tag9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0.xml" /><Relationship Id="rId3" Type="http://schemas.openxmlformats.org/officeDocument/2006/relationships/tags" Target="../tags/tag101.xml" /><Relationship Id="rId4" Type="http://schemas.openxmlformats.org/officeDocument/2006/relationships/tags" Target="../tags/tag10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1.xml" /><Relationship Id="rId11" Type="http://schemas.openxmlformats.org/officeDocument/2006/relationships/tags" Target="../tags/tag112.xml" /><Relationship Id="rId12" Type="http://schemas.openxmlformats.org/officeDocument/2006/relationships/tags" Target="../tags/tag113.xml" /><Relationship Id="rId13" Type="http://schemas.openxmlformats.org/officeDocument/2006/relationships/tags" Target="../tags/tag114.xml" /><Relationship Id="rId14" Type="http://schemas.openxmlformats.org/officeDocument/2006/relationships/tags" Target="../tags/tag115.xml" /><Relationship Id="rId15" Type="http://schemas.openxmlformats.org/officeDocument/2006/relationships/tags" Target="../tags/tag116.xml" /><Relationship Id="rId16" Type="http://schemas.openxmlformats.org/officeDocument/2006/relationships/tags" Target="../tags/tag117.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tags" Target="../tags/tag108.xml" /><Relationship Id="rId8" Type="http://schemas.openxmlformats.org/officeDocument/2006/relationships/tags" Target="../tags/tag109.xml" /><Relationship Id="rId9" Type="http://schemas.openxmlformats.org/officeDocument/2006/relationships/tags" Target="../tags/tag11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6.xml" /><Relationship Id="rId11" Type="http://schemas.openxmlformats.org/officeDocument/2006/relationships/tags" Target="../tags/tag127.xml" /><Relationship Id="rId12" Type="http://schemas.openxmlformats.org/officeDocument/2006/relationships/tags" Target="../tags/tag128.xml" /><Relationship Id="rId13" Type="http://schemas.openxmlformats.org/officeDocument/2006/relationships/tags" Target="../tags/tag129.xml" /><Relationship Id="rId14" Type="http://schemas.openxmlformats.org/officeDocument/2006/relationships/tags" Target="../tags/tag130.xml" /><Relationship Id="rId15" Type="http://schemas.openxmlformats.org/officeDocument/2006/relationships/tags" Target="../tags/tag131.xml" /><Relationship Id="rId16" Type="http://schemas.openxmlformats.org/officeDocument/2006/relationships/tags" Target="../tags/tag132.xml" /><Relationship Id="rId17" Type="http://schemas.openxmlformats.org/officeDocument/2006/relationships/tags" Target="../tags/tag133.xml" /><Relationship Id="rId18" Type="http://schemas.openxmlformats.org/officeDocument/2006/relationships/tags" Target="../tags/tag134.xml" /><Relationship Id="rId19" Type="http://schemas.openxmlformats.org/officeDocument/2006/relationships/tags" Target="../tags/tag135.xml" /><Relationship Id="rId2" Type="http://schemas.openxmlformats.org/officeDocument/2006/relationships/tags" Target="../tags/tag118.xml" /><Relationship Id="rId20" Type="http://schemas.openxmlformats.org/officeDocument/2006/relationships/tags" Target="../tags/tag136.xml" /><Relationship Id="rId21" Type="http://schemas.openxmlformats.org/officeDocument/2006/relationships/tags" Target="../tags/tag137.xml" /><Relationship Id="rId22" Type="http://schemas.openxmlformats.org/officeDocument/2006/relationships/tags" Target="../tags/tag138.xml" /><Relationship Id="rId23" Type="http://schemas.openxmlformats.org/officeDocument/2006/relationships/tags" Target="../tags/tag139.xml" /><Relationship Id="rId24" Type="http://schemas.openxmlformats.org/officeDocument/2006/relationships/tags" Target="../tags/tag140.xml" /><Relationship Id="rId25" Type="http://schemas.openxmlformats.org/officeDocument/2006/relationships/tags" Target="../tags/tag141.xml" /><Relationship Id="rId26" Type="http://schemas.openxmlformats.org/officeDocument/2006/relationships/tags" Target="../tags/tag142.xml" /><Relationship Id="rId3" Type="http://schemas.openxmlformats.org/officeDocument/2006/relationships/tags" Target="../tags/tag119.xml" /><Relationship Id="rId4" Type="http://schemas.openxmlformats.org/officeDocument/2006/relationships/tags" Target="../tags/tag120.xml" /><Relationship Id="rId5" Type="http://schemas.openxmlformats.org/officeDocument/2006/relationships/tags" Target="../tags/tag121.xml" /><Relationship Id="rId6" Type="http://schemas.openxmlformats.org/officeDocument/2006/relationships/tags" Target="../tags/tag122.xml" /><Relationship Id="rId7" Type="http://schemas.openxmlformats.org/officeDocument/2006/relationships/tags" Target="../tags/tag123.xml" /><Relationship Id="rId8" Type="http://schemas.openxmlformats.org/officeDocument/2006/relationships/tags" Target="../tags/tag124.xml" /><Relationship Id="rId9" Type="http://schemas.openxmlformats.org/officeDocument/2006/relationships/tags" Target="../tags/tag12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4.xml" /><Relationship Id="rId11" Type="http://schemas.openxmlformats.org/officeDocument/2006/relationships/tags" Target="../tags/tag155.xml" /><Relationship Id="rId12" Type="http://schemas.openxmlformats.org/officeDocument/2006/relationships/tags" Target="../tags/tag156.xml" /><Relationship Id="rId13" Type="http://schemas.openxmlformats.org/officeDocument/2006/relationships/tags" Target="../tags/tag157.xml" /><Relationship Id="rId14" Type="http://schemas.openxmlformats.org/officeDocument/2006/relationships/tags" Target="../tags/tag158.xml" /><Relationship Id="rId15" Type="http://schemas.openxmlformats.org/officeDocument/2006/relationships/tags" Target="../tags/tag159.xml" /><Relationship Id="rId16" Type="http://schemas.openxmlformats.org/officeDocument/2006/relationships/tags" Target="../tags/tag160.xml" /><Relationship Id="rId17" Type="http://schemas.openxmlformats.org/officeDocument/2006/relationships/tags" Target="../tags/tag161.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tags" Target="../tags/tag151.xml" /><Relationship Id="rId8" Type="http://schemas.openxmlformats.org/officeDocument/2006/relationships/tags" Target="../tags/tag152.xml" /><Relationship Id="rId9" Type="http://schemas.openxmlformats.org/officeDocument/2006/relationships/tags" Target="../tags/tag15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tags" Target="../tags/tag173.xml" /><Relationship Id="rId14" Type="http://schemas.openxmlformats.org/officeDocument/2006/relationships/tags" Target="../tags/tag174.xml" /><Relationship Id="rId15" Type="http://schemas.openxmlformats.org/officeDocument/2006/relationships/tags" Target="../tags/tag175.xml" /><Relationship Id="rId16" Type="http://schemas.openxmlformats.org/officeDocument/2006/relationships/tags" Target="../tags/tag176.xml" /><Relationship Id="rId17" Type="http://schemas.openxmlformats.org/officeDocument/2006/relationships/tags" Target="../tags/tag177.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9.xml" /><Relationship Id="rId11" Type="http://schemas.openxmlformats.org/officeDocument/2006/relationships/tags" Target="../tags/tag190.xml" /><Relationship Id="rId12" Type="http://schemas.openxmlformats.org/officeDocument/2006/relationships/tags" Target="../tags/tag191.xml" /><Relationship Id="rId13" Type="http://schemas.openxmlformats.org/officeDocument/2006/relationships/tags" Target="../tags/tag192.xml" /><Relationship Id="rId14" Type="http://schemas.openxmlformats.org/officeDocument/2006/relationships/tags" Target="../tags/tag193.xml" /><Relationship Id="rId15" Type="http://schemas.openxmlformats.org/officeDocument/2006/relationships/tags" Target="../tags/tag194.xml" /><Relationship Id="rId16" Type="http://schemas.openxmlformats.org/officeDocument/2006/relationships/tags" Target="../tags/tag195.xml" /><Relationship Id="rId17" Type="http://schemas.openxmlformats.org/officeDocument/2006/relationships/tags" Target="../tags/tag196.xml" /><Relationship Id="rId18" Type="http://schemas.openxmlformats.org/officeDocument/2006/relationships/tags" Target="../tags/tag197.xml" /><Relationship Id="rId19" Type="http://schemas.openxmlformats.org/officeDocument/2006/relationships/tags" Target="../tags/tag198.xml" /><Relationship Id="rId2" Type="http://schemas.openxmlformats.org/officeDocument/2006/relationships/tags" Target="../tags/tag181.xml" /><Relationship Id="rId20" Type="http://schemas.openxmlformats.org/officeDocument/2006/relationships/tags" Target="../tags/tag199.xml" /><Relationship Id="rId21" Type="http://schemas.openxmlformats.org/officeDocument/2006/relationships/tags" Target="../tags/tag200.xml" /><Relationship Id="rId22" Type="http://schemas.openxmlformats.org/officeDocument/2006/relationships/tags" Target="../tags/tag201.xml" /><Relationship Id="rId23" Type="http://schemas.openxmlformats.org/officeDocument/2006/relationships/tags" Target="../tags/tag202.xml" /><Relationship Id="rId24" Type="http://schemas.openxmlformats.org/officeDocument/2006/relationships/tags" Target="../tags/tag203.xml" /><Relationship Id="rId25" Type="http://schemas.openxmlformats.org/officeDocument/2006/relationships/tags" Target="../tags/tag204.xml" /><Relationship Id="rId26" Type="http://schemas.openxmlformats.org/officeDocument/2006/relationships/tags" Target="../tags/tag205.xml" /><Relationship Id="rId27" Type="http://schemas.openxmlformats.org/officeDocument/2006/relationships/tags" Target="../tags/tag206.xml" /><Relationship Id="rId28" Type="http://schemas.openxmlformats.org/officeDocument/2006/relationships/tags" Target="../tags/tag207.xml" /><Relationship Id="rId29" Type="http://schemas.openxmlformats.org/officeDocument/2006/relationships/tags" Target="../tags/tag208.xml" /><Relationship Id="rId3" Type="http://schemas.openxmlformats.org/officeDocument/2006/relationships/tags" Target="../tags/tag182.xml" /><Relationship Id="rId30" Type="http://schemas.openxmlformats.org/officeDocument/2006/relationships/tags" Target="../tags/tag209.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tags" Target="../tags/tag220.xml" /><Relationship Id="rId13" Type="http://schemas.openxmlformats.org/officeDocument/2006/relationships/tags" Target="../tags/tag221.xml" /><Relationship Id="rId2" Type="http://schemas.openxmlformats.org/officeDocument/2006/relationships/tags" Target="../tags/tag210.xml" /><Relationship Id="rId3" Type="http://schemas.openxmlformats.org/officeDocument/2006/relationships/tags" Target="../tags/tag211.xml" /><Relationship Id="rId4" Type="http://schemas.openxmlformats.org/officeDocument/2006/relationships/tags" Target="../tags/tag212.xml" /><Relationship Id="rId5" Type="http://schemas.openxmlformats.org/officeDocument/2006/relationships/tags" Target="../tags/tag213.xml"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 Id="rId9" Type="http://schemas.openxmlformats.org/officeDocument/2006/relationships/tags" Target="../tags/tag2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0.xml" /><Relationship Id="rId11" Type="http://schemas.openxmlformats.org/officeDocument/2006/relationships/tags" Target="../tags/tag231.xml" /><Relationship Id="rId12" Type="http://schemas.openxmlformats.org/officeDocument/2006/relationships/tags" Target="../tags/tag232.xml" /><Relationship Id="rId13" Type="http://schemas.openxmlformats.org/officeDocument/2006/relationships/tags" Target="../tags/tag233.xml" /><Relationship Id="rId2" Type="http://schemas.openxmlformats.org/officeDocument/2006/relationships/tags" Target="../tags/tag222.xml" /><Relationship Id="rId3" Type="http://schemas.openxmlformats.org/officeDocument/2006/relationships/tags" Target="../tags/tag223.xml" /><Relationship Id="rId4" Type="http://schemas.openxmlformats.org/officeDocument/2006/relationships/tags" Target="../tags/tag224.xml" /><Relationship Id="rId5" Type="http://schemas.openxmlformats.org/officeDocument/2006/relationships/tags" Target="../tags/tag225.xml" /><Relationship Id="rId6" Type="http://schemas.openxmlformats.org/officeDocument/2006/relationships/tags" Target="../tags/tag226.xml" /><Relationship Id="rId7" Type="http://schemas.openxmlformats.org/officeDocument/2006/relationships/tags" Target="../tags/tag227.xml" /><Relationship Id="rId8" Type="http://schemas.openxmlformats.org/officeDocument/2006/relationships/tags" Target="../tags/tag228.xml" /><Relationship Id="rId9" Type="http://schemas.openxmlformats.org/officeDocument/2006/relationships/tags" Target="../tags/tag22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11004602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p:txBody>
          <a:bodyPr/>
          <a:lstStyle/>
          <a:p>
            <a:r>
              <a:rPr lang="zh-CN" altLang="en-US">
                <a:solidFill>
                  <a:schemeClr val="lt1">
                    <a:lumMod val="100000"/>
                  </a:schemeClr>
                </a:solidFill>
              </a:rPr>
              <a:t>5S管理在职业道德中的应用</a:t>
            </a:r>
            <a:endParaRPr lang="zh-CN" altLang="en-US">
              <a:solidFill>
                <a:schemeClr val="lt1">
                  <a:lumMod val="100000"/>
                </a:schemeClr>
              </a:solidFill>
            </a:endParaRPr>
          </a:p>
        </p:txBody>
      </p:sp>
      <p:sp>
        <p:nvSpPr>
          <p:cNvPr id="1048650" name="副标题"/>
          <p:cNvSpPr>
            <a:spLocks noGrp="1"/>
          </p:cNvSpPr>
          <p:nvPr>
            <p:ph type="subTitle" idx="1"/>
            <p:custDataLst>
              <p:tags r:id="rId3"/>
            </p:custDataLst>
          </p:nvPr>
        </p:nvSpPr>
        <p:spPr/>
        <p:txBody>
          <a:bodyPr/>
          <a:lstStyle/>
          <a:p>
            <a:r>
              <a:rPr lang="zh-CN" altLang="en-US">
                <a:solidFill>
                  <a:schemeClr val="lt1">
                    <a:lumMod val="100000"/>
                  </a:schemeClr>
                </a:solidFill>
              </a:rPr>
              <a:t>XXX,XX</a:t>
            </a:r>
            <a:endParaRPr lang="zh-CN" altLang="en-US">
              <a:solidFill>
                <a:schemeClr val="lt1">
                  <a:lumMod val="100000"/>
                </a:schemeClr>
              </a:solidFill>
            </a:endParaRPr>
          </a:p>
        </p:txBody>
      </p:sp>
      <p:sp>
        <p:nvSpPr>
          <p:cNvPr id="1048652" name="公司名"/>
          <p:cNvSpPr>
            <a:spLocks noGrp="1"/>
          </p:cNvSpPr>
          <p:nvPr>
            <p:ph type="body" sz="quarter" idx="13"/>
            <p:custDataLst>
              <p:tags r:id="rId4"/>
            </p:custDataLst>
          </p:nvPr>
        </p:nvSpPr>
        <p:spPr/>
        <p:txBody>
          <a:bodyPr/>
          <a:lstStyle/>
          <a:p>
            <a:r>
              <a:rPr lang="en-US" altLang="zh-CN"/>
              <a:t>YOUR LOGO</a:t>
            </a:r>
            <a:endParaRPr lang="en-US" altLang="zh-CN"/>
          </a:p>
        </p:txBody>
      </p:sp>
      <p:sp>
        <p:nvSpPr>
          <p:cNvPr id="1048654" name="日期时间"/>
          <p:cNvSpPr>
            <a:spLocks noGrp="1"/>
          </p:cNvSpPr>
          <p:nvPr>
            <p:ph type="body" sz="quarter" idx="14"/>
            <p:custDataLst>
              <p:tags r:id="rId5"/>
            </p:custDataLst>
          </p:nvPr>
        </p:nvSpPr>
        <p:spPr/>
        <p:txBody>
          <a:bodyPr/>
          <a:lstStyle/>
          <a:p>
            <a:r>
              <a:rPr lang="zh-CN" altLang="en-US"/>
              <a:t>汇报时间：</a:t>
            </a:r>
            <a:r>
              <a:rPr lang="en-US" altLang="zh-CN"/>
              <a:t>20X-XX-XX</a:t>
            </a:r>
            <a:endParaRPr lang="en-US" altLang="zh-CN"/>
          </a:p>
        </p:txBody>
      </p:sp>
      <p:sp>
        <p:nvSpPr>
          <p:cNvPr id="1048656" name="署名"/>
          <p:cNvSpPr>
            <a:spLocks noGrp="1"/>
          </p:cNvSpPr>
          <p:nvPr>
            <p:ph type="body" sz="quarter" idx="17"/>
            <p:custDataLst>
              <p:tags r:id="rId6"/>
            </p:custDataLst>
          </p:nvPr>
        </p:nvSpPr>
        <p:spPr/>
        <p:txBody>
          <a:bodyPr/>
          <a:lstStyle/>
          <a:p>
            <a:r>
              <a:rPr lang="zh-CN" altLang="en-US"/>
              <a:t>汇报人：</a:t>
            </a:r>
            <a:r>
              <a:rPr lang="en-US" altLang="zh-CN"/>
              <a:t>XXX</a:t>
            </a:r>
            <a:endParaRPr lang="zh-CN" altLang="en-US"/>
          </a:p>
        </p:txBody>
      </p:sp>
    </p:spTree>
    <p:custDataLst>
      <p:tags r:id="rId7"/>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22" name="标题"/>
          <p:cNvSpPr>
            <a:spLocks noGrp="1"/>
          </p:cNvSpPr>
          <p:nvPr>
            <p:ph type="title"/>
            <p:custDataLst>
              <p:tags r:id="rId2"/>
            </p:custDataLst>
          </p:nvPr>
        </p:nvSpPr>
        <p:spPr/>
        <p:txBody>
          <a:bodyPr/>
          <a:lstStyle/>
          <a:p>
            <a:r>
              <a:rPr lang="en-US" altLang="zh-CN"/>
              <a:t>目录</a:t>
            </a:r>
            <a:endParaRPr lang="en-US" altLang="zh-CN"/>
          </a:p>
        </p:txBody>
      </p:sp>
      <p:sp>
        <p:nvSpPr>
          <p:cNvPr id="1048824" name="序号"/>
          <p:cNvSpPr txBox="1"/>
          <p:nvPr>
            <p:custDataLst>
              <p:tags r:id="rId3"/>
            </p:custDataLst>
          </p:nvPr>
        </p:nvSpPr>
        <p:spPr>
          <a:xfrm>
            <a:off x="117157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01</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26" name="项标题"/>
          <p:cNvSpPr txBox="1"/>
          <p:nvPr>
            <p:custDataLst>
              <p:tags r:id="rId4"/>
            </p:custDataLst>
          </p:nvPr>
        </p:nvSpPr>
        <p:spPr>
          <a:xfrm>
            <a:off x="1171575" y="2767965"/>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900" b="1" spc="300">
                <a:solidFill>
                  <a:schemeClr val="lt1">
                    <a:lumMod val="100000"/>
                  </a:schemeClr>
                </a:solidFill>
                <a:latin typeface="+mj-ea"/>
                <a:ea typeface="+mj-ea"/>
              </a:rPr>
              <a:t>添加目录标题</a:t>
            </a:r>
            <a:endParaRPr lang="en-US" altLang="zh-CN" sz="1900" b="1" spc="300">
              <a:solidFill>
                <a:schemeClr val="lt1">
                  <a:lumMod val="100000"/>
                </a:schemeClr>
              </a:solidFill>
              <a:latin typeface="+mj-ea"/>
              <a:ea typeface="+mj-ea"/>
            </a:endParaRPr>
          </a:p>
        </p:txBody>
      </p:sp>
      <p:sp>
        <p:nvSpPr>
          <p:cNvPr id="1048828" name="序号"/>
          <p:cNvSpPr txBox="1"/>
          <p:nvPr>
            <p:custDataLst>
              <p:tags r:id="rId5"/>
            </p:custDataLst>
          </p:nvPr>
        </p:nvSpPr>
        <p:spPr>
          <a:xfrm>
            <a:off x="487362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02</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0" name="项标题"/>
          <p:cNvSpPr txBox="1"/>
          <p:nvPr>
            <p:custDataLst>
              <p:tags r:id="rId6"/>
            </p:custDataLst>
          </p:nvPr>
        </p:nvSpPr>
        <p:spPr>
          <a:xfrm>
            <a:off x="4873625" y="2767965"/>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900" b="1" spc="300">
                <a:solidFill>
                  <a:schemeClr val="lt1">
                    <a:lumMod val="100000"/>
                  </a:schemeClr>
                </a:solidFill>
                <a:latin typeface="+mj-ea"/>
                <a:ea typeface="+mj-ea"/>
              </a:rPr>
              <a:t>5S管理的定义和内容</a:t>
            </a:r>
            <a:endParaRPr lang="zh-CN" altLang="en-US" sz="1900" b="1" spc="300">
              <a:solidFill>
                <a:schemeClr val="lt1">
                  <a:lumMod val="100000"/>
                </a:schemeClr>
              </a:solidFill>
              <a:latin typeface="+mj-ea"/>
              <a:ea typeface="+mj-ea"/>
            </a:endParaRPr>
          </a:p>
        </p:txBody>
      </p:sp>
      <p:sp>
        <p:nvSpPr>
          <p:cNvPr id="1048832" name="序号"/>
          <p:cNvSpPr txBox="1"/>
          <p:nvPr>
            <p:custDataLst>
              <p:tags r:id="rId7"/>
            </p:custDataLst>
          </p:nvPr>
        </p:nvSpPr>
        <p:spPr>
          <a:xfrm>
            <a:off x="857567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03</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4" name="项标题"/>
          <p:cNvSpPr txBox="1"/>
          <p:nvPr>
            <p:custDataLst>
              <p:tags r:id="rId8"/>
            </p:custDataLst>
          </p:nvPr>
        </p:nvSpPr>
        <p:spPr>
          <a:xfrm>
            <a:off x="8575675" y="2767965"/>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900" b="1" spc="300">
                <a:solidFill>
                  <a:schemeClr val="lt1">
                    <a:lumMod val="100000"/>
                  </a:schemeClr>
                </a:solidFill>
                <a:latin typeface="+mj-ea"/>
                <a:ea typeface="+mj-ea"/>
              </a:rPr>
              <a:t>职业道德的定义和重要性</a:t>
            </a:r>
            <a:endParaRPr lang="zh-CN" altLang="en-US" sz="1900" b="1" spc="300">
              <a:solidFill>
                <a:schemeClr val="lt1">
                  <a:lumMod val="100000"/>
                </a:schemeClr>
              </a:solidFill>
              <a:latin typeface="+mj-ea"/>
              <a:ea typeface="+mj-ea"/>
            </a:endParaRPr>
          </a:p>
        </p:txBody>
      </p:sp>
      <p:sp>
        <p:nvSpPr>
          <p:cNvPr id="1048836" name="序号"/>
          <p:cNvSpPr txBox="1"/>
          <p:nvPr>
            <p:custDataLst>
              <p:tags r:id="rId9"/>
            </p:custDataLst>
          </p:nvPr>
        </p:nvSpPr>
        <p:spPr>
          <a:xfrm>
            <a:off x="1171575" y="369125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04</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38" name="项标题"/>
          <p:cNvSpPr txBox="1"/>
          <p:nvPr>
            <p:custDataLst>
              <p:tags r:id="rId10"/>
            </p:custDataLst>
          </p:nvPr>
        </p:nvSpPr>
        <p:spPr>
          <a:xfrm>
            <a:off x="1171575" y="4497070"/>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900" b="1" spc="300">
                <a:solidFill>
                  <a:schemeClr val="lt1">
                    <a:lumMod val="100000"/>
                  </a:schemeClr>
                </a:solidFill>
                <a:latin typeface="+mj-ea"/>
                <a:ea typeface="+mj-ea"/>
              </a:rPr>
              <a:t>5S管理在职业道德中的应用</a:t>
            </a:r>
            <a:endParaRPr lang="zh-CN" altLang="en-US" sz="1900" b="1" spc="300">
              <a:solidFill>
                <a:schemeClr val="lt1">
                  <a:lumMod val="100000"/>
                </a:schemeClr>
              </a:solidFill>
              <a:latin typeface="+mj-ea"/>
              <a:ea typeface="+mj-ea"/>
            </a:endParaRPr>
          </a:p>
        </p:txBody>
      </p:sp>
      <p:sp>
        <p:nvSpPr>
          <p:cNvPr id="1048840" name="序号"/>
          <p:cNvSpPr txBox="1"/>
          <p:nvPr>
            <p:custDataLst>
              <p:tags r:id="rId11"/>
            </p:custDataLst>
          </p:nvPr>
        </p:nvSpPr>
        <p:spPr>
          <a:xfrm>
            <a:off x="4873625" y="369125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05</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42" name="项标题"/>
          <p:cNvSpPr txBox="1"/>
          <p:nvPr>
            <p:custDataLst>
              <p:tags r:id="rId12"/>
            </p:custDataLst>
          </p:nvPr>
        </p:nvSpPr>
        <p:spPr>
          <a:xfrm>
            <a:off x="4873625" y="4497070"/>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1900" b="1" spc="300">
                <a:solidFill>
                  <a:schemeClr val="lt1">
                    <a:lumMod val="100000"/>
                  </a:schemeClr>
                </a:solidFill>
                <a:latin typeface="+mj-ea"/>
                <a:ea typeface="+mj-ea"/>
              </a:rPr>
              <a:t>5S管理在职业道德中的具体实践</a:t>
            </a:r>
            <a:endParaRPr lang="zh-CN" altLang="en-US" sz="1900" b="1" spc="300">
              <a:solidFill>
                <a:schemeClr val="lt1">
                  <a:lumMod val="100000"/>
                </a:schemeClr>
              </a:solidFill>
              <a:latin typeface="+mj-ea"/>
              <a:ea typeface="+mj-ea"/>
            </a:endParaRPr>
          </a:p>
        </p:txBody>
      </p:sp>
      <p:sp>
        <p:nvSpPr>
          <p:cNvPr id="1048844" name="序号"/>
          <p:cNvSpPr txBox="1"/>
          <p:nvPr>
            <p:custDataLst>
              <p:tags r:id="rId13"/>
            </p:custDataLst>
          </p:nvPr>
        </p:nvSpPr>
        <p:spPr>
          <a:xfrm>
            <a:off x="8575675" y="369125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06</a:t>
            </a:r>
            <a:endPar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endParaRPr>
          </a:p>
        </p:txBody>
      </p:sp>
      <p:sp>
        <p:nvSpPr>
          <p:cNvPr id="1048846" name="项标题"/>
          <p:cNvSpPr txBox="1"/>
          <p:nvPr>
            <p:custDataLst>
              <p:tags r:id="rId14"/>
            </p:custDataLst>
          </p:nvPr>
        </p:nvSpPr>
        <p:spPr>
          <a:xfrm>
            <a:off x="8575675" y="4497070"/>
            <a:ext cx="2447925" cy="720090"/>
          </a:xfrm>
          <a:prstGeom prst="rect">
            <a:avLst/>
          </a:prstGeom>
          <a:noFill/>
        </p:spPr>
        <p:txBody>
          <a:bodyPr wrap="square" lIns="0" tIns="0" rIns="0" bIns="0" rtlCol="0" anchor="t" anchorCtr="0">
            <a:normAutofit fontScale="883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5S管理在职业道德中的效果和影响</a:t>
            </a:r>
            <a:endParaRPr lang="zh-CN" altLang="en-US" sz="2400" b="1" spc="300">
              <a:solidFill>
                <a:schemeClr val="lt1">
                  <a:lumMod val="100000"/>
                </a:schemeClr>
              </a:solidFill>
              <a:latin typeface="+mj-ea"/>
              <a:ea typeface="+mj-ea"/>
            </a:endParaRPr>
          </a:p>
        </p:txBody>
      </p:sp>
    </p:spTree>
    <p:custDataLst>
      <p:tags r:id="rId15"/>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76" name="标题"/>
          <p:cNvSpPr>
            <a:spLocks noGrp="1"/>
          </p:cNvSpPr>
          <p:nvPr>
            <p:ph type="title"/>
            <p:custDataLst>
              <p:tags r:id="rId2"/>
            </p:custDataLst>
          </p:nvPr>
        </p:nvSpPr>
        <p:spPr/>
        <p:txBody>
          <a:bodyPr/>
          <a:lstStyle/>
          <a:p>
            <a:r>
              <a:rPr lang="zh-CN" altLang="en-US">
                <a:solidFill>
                  <a:schemeClr val="lt1">
                    <a:lumMod val="100000"/>
                  </a:schemeClr>
                </a:solidFill>
              </a:rPr>
              <a:t>单击添加章节标题</a:t>
            </a:r>
            <a:endParaRPr lang="zh-CN" altLang="en-US">
              <a:solidFill>
                <a:schemeClr val="lt1">
                  <a:lumMod val="100000"/>
                </a:schemeClr>
              </a:solidFill>
            </a:endParaRPr>
          </a:p>
        </p:txBody>
      </p:sp>
      <p:sp>
        <p:nvSpPr>
          <p:cNvPr id="1048878" name="节编号"/>
          <p:cNvSpPr>
            <a:spLocks noGrp="1"/>
          </p:cNvSpPr>
          <p:nvPr>
            <p:ph type="body" sz="quarter" idx="13"/>
            <p:custDataLst>
              <p:tags r:id="rId3"/>
            </p:custDataLst>
          </p:nvPr>
        </p:nvSpPr>
        <p:spPr/>
        <p:txBody>
          <a:bodyPr/>
          <a:lstStyle/>
          <a:p>
            <a:r>
              <a:rPr lang="zh-CN" altLang="en-US"/>
              <a:t>01</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12" name="标题"/>
          <p:cNvSpPr>
            <a:spLocks noGrp="1"/>
          </p:cNvSpPr>
          <p:nvPr>
            <p:ph type="title"/>
            <p:custDataLst>
              <p:tags r:id="rId2"/>
            </p:custDataLst>
          </p:nvPr>
        </p:nvSpPr>
        <p:spPr/>
        <p:txBody>
          <a:bodyPr/>
          <a:lstStyle/>
          <a:p>
            <a:r>
              <a:rPr lang="zh-CN" altLang="en-US">
                <a:solidFill>
                  <a:schemeClr val="lt1">
                    <a:lumMod val="100000"/>
                  </a:schemeClr>
                </a:solidFill>
              </a:rPr>
              <a:t>5S管理的定义和内容</a:t>
            </a:r>
            <a:endParaRPr lang="zh-CN" altLang="en-US">
              <a:solidFill>
                <a:schemeClr val="lt1">
                  <a:lumMod val="100000"/>
                </a:schemeClr>
              </a:solidFill>
            </a:endParaRPr>
          </a:p>
        </p:txBody>
      </p:sp>
      <p:sp>
        <p:nvSpPr>
          <p:cNvPr id="1048914" name="节编号"/>
          <p:cNvSpPr>
            <a:spLocks noGrp="1"/>
          </p:cNvSpPr>
          <p:nvPr>
            <p:ph type="body" sz="quarter" idx="13"/>
            <p:custDataLst>
              <p:tags r:id="rId3"/>
            </p:custDataLst>
          </p:nvPr>
        </p:nvSpPr>
        <p:spPr/>
        <p:txBody>
          <a:bodyPr/>
          <a:lstStyle/>
          <a:p>
            <a:r>
              <a:rPr lang="zh-CN" altLang="en-US"/>
              <a:t>02</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76" name="标题 1"/>
          <p:cNvSpPr>
            <a:spLocks noGrp="1"/>
          </p:cNvSpPr>
          <p:nvPr>
            <p:ph type="title"/>
          </p:nvPr>
        </p:nvSpPr>
        <p:spPr/>
        <p:txBody>
          <a:bodyPr/>
          <a:lstStyle/>
          <a:p>
            <a:r>
              <a:rPr lang="zh-CN" altLang="en-US"/>
              <a:t>5S管理的含义</a:t>
            </a:r>
            <a:endParaRPr lang="zh-CN" altLang="en-US"/>
          </a:p>
        </p:txBody>
      </p:sp>
      <p:sp>
        <p:nvSpPr>
          <p:cNvPr id="1048978" name="矩形 3"/>
          <p:cNvSpPr/>
          <p:nvPr>
            <p:custDataLst>
              <p:tags r:id="rId2"/>
            </p:custDataLst>
          </p:nvPr>
        </p:nvSpPr>
        <p:spPr>
          <a:xfrm>
            <a:off x="1187449" y="1762817"/>
            <a:ext cx="4714719" cy="1190244"/>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80" name="矩形 13"/>
          <p:cNvSpPr/>
          <p:nvPr>
            <p:custDataLst>
              <p:tags r:id="rId3"/>
            </p:custDataLst>
          </p:nvPr>
        </p:nvSpPr>
        <p:spPr>
          <a:xfrm>
            <a:off x="838200" y="1762817"/>
            <a:ext cx="170321" cy="1190244"/>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82" name="文本框 4"/>
          <p:cNvSpPr txBox="1"/>
          <p:nvPr>
            <p:custDataLst>
              <p:tags r:id="rId4"/>
            </p:custDataLst>
          </p:nvPr>
        </p:nvSpPr>
        <p:spPr>
          <a:xfrm>
            <a:off x="1367608" y="1865501"/>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400" spc="150">
                <a:solidFill>
                  <a:schemeClr val="tx1">
                    <a:lumMod val="85000"/>
                    <a:lumOff val="15000"/>
                  </a:schemeClr>
                </a:solidFill>
                <a:latin typeface="+mn-ea"/>
                <a:sym typeface="+mn-ea"/>
              </a:rPr>
              <a:t>整理（Seiri）：区分要与不要的物品，现场只保留必需的物品</a:t>
            </a:r>
            <a:endParaRPr lang="zh-CN" altLang="en-US" sz="1400" spc="150">
              <a:solidFill>
                <a:schemeClr val="tx1">
                  <a:lumMod val="85000"/>
                  <a:lumOff val="15000"/>
                </a:schemeClr>
              </a:solidFill>
              <a:latin typeface="+mn-ea"/>
              <a:sym typeface="+mn-ea"/>
            </a:endParaRPr>
          </a:p>
        </p:txBody>
      </p:sp>
      <p:sp>
        <p:nvSpPr>
          <p:cNvPr id="1048984" name="矩形 39"/>
          <p:cNvSpPr/>
          <p:nvPr>
            <p:custDataLst>
              <p:tags r:id="rId5"/>
            </p:custDataLst>
          </p:nvPr>
        </p:nvSpPr>
        <p:spPr>
          <a:xfrm>
            <a:off x="1187449" y="3175801"/>
            <a:ext cx="4714719" cy="1190244"/>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86" name="矩形 5"/>
          <p:cNvSpPr/>
          <p:nvPr>
            <p:custDataLst>
              <p:tags r:id="rId6"/>
            </p:custDataLst>
          </p:nvPr>
        </p:nvSpPr>
        <p:spPr>
          <a:xfrm>
            <a:off x="838200" y="3175801"/>
            <a:ext cx="170321" cy="1190244"/>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88" name="文本框 41"/>
          <p:cNvSpPr txBox="1"/>
          <p:nvPr>
            <p:custDataLst>
              <p:tags r:id="rId7"/>
            </p:custDataLst>
          </p:nvPr>
        </p:nvSpPr>
        <p:spPr>
          <a:xfrm>
            <a:off x="1367608" y="3278485"/>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400" spc="150">
                <a:solidFill>
                  <a:schemeClr val="tx1">
                    <a:lumMod val="85000"/>
                    <a:lumOff val="15000"/>
                  </a:schemeClr>
                </a:solidFill>
                <a:latin typeface="+mn-ea"/>
                <a:sym typeface="+mn-ea"/>
              </a:rPr>
              <a:t>整顿（Seiton）：必需品依规定定位、定方法摆放整齐有序，明确标示</a:t>
            </a:r>
            <a:endParaRPr lang="zh-CN" altLang="en-US" sz="1400" spc="150">
              <a:solidFill>
                <a:schemeClr val="tx1">
                  <a:lumMod val="85000"/>
                  <a:lumOff val="15000"/>
                </a:schemeClr>
              </a:solidFill>
              <a:latin typeface="+mn-ea"/>
              <a:sym typeface="+mn-ea"/>
            </a:endParaRPr>
          </a:p>
        </p:txBody>
      </p:sp>
      <p:sp>
        <p:nvSpPr>
          <p:cNvPr id="1048990" name="矩形 12"/>
          <p:cNvSpPr/>
          <p:nvPr>
            <p:custDataLst>
              <p:tags r:id="rId8"/>
            </p:custDataLst>
          </p:nvPr>
        </p:nvSpPr>
        <p:spPr>
          <a:xfrm>
            <a:off x="1187449" y="4588784"/>
            <a:ext cx="4714719" cy="1190244"/>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2" name="矩形 17"/>
          <p:cNvSpPr/>
          <p:nvPr>
            <p:custDataLst>
              <p:tags r:id="rId9"/>
            </p:custDataLst>
          </p:nvPr>
        </p:nvSpPr>
        <p:spPr>
          <a:xfrm>
            <a:off x="838200" y="4588784"/>
            <a:ext cx="170321" cy="1190244"/>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4" name="文本框 19"/>
          <p:cNvSpPr txBox="1"/>
          <p:nvPr>
            <p:custDataLst>
              <p:tags r:id="rId10"/>
            </p:custDataLst>
          </p:nvPr>
        </p:nvSpPr>
        <p:spPr>
          <a:xfrm>
            <a:off x="1367608" y="4691469"/>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400" spc="150">
                <a:solidFill>
                  <a:schemeClr val="tx1">
                    <a:lumMod val="85000"/>
                    <a:lumOff val="15000"/>
                  </a:schemeClr>
                </a:solidFill>
                <a:latin typeface="+mn-ea"/>
                <a:sym typeface="+mn-ea"/>
              </a:rPr>
              <a:t>清扫（Seiso）：清除现场内的脏污、油污、灰尘、垃圾，并防止污染的发生</a:t>
            </a:r>
            <a:endParaRPr lang="zh-CN" altLang="en-US" sz="1400" spc="150">
              <a:solidFill>
                <a:schemeClr val="tx1">
                  <a:lumMod val="85000"/>
                  <a:lumOff val="15000"/>
                </a:schemeClr>
              </a:solidFill>
              <a:latin typeface="+mn-ea"/>
              <a:sym typeface="+mn-ea"/>
            </a:endParaRPr>
          </a:p>
        </p:txBody>
      </p:sp>
      <p:sp>
        <p:nvSpPr>
          <p:cNvPr id="1048996" name="矩形 49"/>
          <p:cNvSpPr/>
          <p:nvPr>
            <p:custDataLst>
              <p:tags r:id="rId11"/>
            </p:custDataLst>
          </p:nvPr>
        </p:nvSpPr>
        <p:spPr>
          <a:xfrm>
            <a:off x="6638935" y="1762817"/>
            <a:ext cx="4714719" cy="1190244"/>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8998" name="矩形 26"/>
          <p:cNvSpPr/>
          <p:nvPr>
            <p:custDataLst>
              <p:tags r:id="rId12"/>
            </p:custDataLst>
          </p:nvPr>
        </p:nvSpPr>
        <p:spPr>
          <a:xfrm>
            <a:off x="6289686" y="1762817"/>
            <a:ext cx="170321" cy="1190244"/>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00" name="文本框 27"/>
          <p:cNvSpPr txBox="1"/>
          <p:nvPr>
            <p:custDataLst>
              <p:tags r:id="rId13"/>
            </p:custDataLst>
          </p:nvPr>
        </p:nvSpPr>
        <p:spPr>
          <a:xfrm>
            <a:off x="6819094" y="1865501"/>
            <a:ext cx="4428558" cy="984628"/>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1400" spc="150">
                <a:solidFill>
                  <a:schemeClr val="tx1">
                    <a:lumMod val="85000"/>
                    <a:lumOff val="15000"/>
                  </a:schemeClr>
                </a:solidFill>
                <a:latin typeface="+mn-ea"/>
                <a:sym typeface="+mn-ea"/>
              </a:rPr>
              <a:t>清洁（Seiketsu）：将整理、整顿、清扫实施的做法制度化、规范化，维持其成果</a:t>
            </a:r>
            <a:endParaRPr lang="zh-CN" altLang="en-US" sz="1400" spc="150">
              <a:solidFill>
                <a:schemeClr val="tx1">
                  <a:lumMod val="85000"/>
                  <a:lumOff val="15000"/>
                </a:schemeClr>
              </a:solidFill>
              <a:latin typeface="+mn-ea"/>
              <a:sym typeface="+mn-ea"/>
            </a:endParaRPr>
          </a:p>
        </p:txBody>
      </p:sp>
      <p:sp>
        <p:nvSpPr>
          <p:cNvPr id="1049002" name="矩形 64"/>
          <p:cNvSpPr/>
          <p:nvPr>
            <p:custDataLst>
              <p:tags r:id="rId14"/>
            </p:custDataLst>
          </p:nvPr>
        </p:nvSpPr>
        <p:spPr>
          <a:xfrm>
            <a:off x="6638935" y="3175801"/>
            <a:ext cx="4714719" cy="1190244"/>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04" name="矩形 65"/>
          <p:cNvSpPr/>
          <p:nvPr>
            <p:custDataLst>
              <p:tags r:id="rId15"/>
            </p:custDataLst>
          </p:nvPr>
        </p:nvSpPr>
        <p:spPr>
          <a:xfrm>
            <a:off x="6289686" y="3175801"/>
            <a:ext cx="170321" cy="1190244"/>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06" name="文本框 66"/>
          <p:cNvSpPr txBox="1"/>
          <p:nvPr>
            <p:custDataLst>
              <p:tags r:id="rId16"/>
            </p:custDataLst>
          </p:nvPr>
        </p:nvSpPr>
        <p:spPr>
          <a:xfrm>
            <a:off x="6819094" y="3278485"/>
            <a:ext cx="4428558" cy="984628"/>
          </a:xfrm>
          <a:prstGeom prst="rect">
            <a:avLst/>
          </a:prstGeom>
          <a:noFill/>
        </p:spPr>
        <p:txBody>
          <a:bodyPr vert="horz" wrap="square" lIns="91440" tIns="45720" rIns="91440" bIns="45720" rtlCol="0" anchor="ctr"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素养（Shitsuke）：人人按章操作、依规行事，养成良好的习惯，使每个人都成为有教养的人</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40" name="标题 1"/>
          <p:cNvSpPr>
            <a:spLocks noGrp="1"/>
          </p:cNvSpPr>
          <p:nvPr>
            <p:ph type="title"/>
          </p:nvPr>
        </p:nvSpPr>
        <p:spPr/>
        <p:txBody>
          <a:bodyPr/>
          <a:lstStyle/>
          <a:p>
            <a:r>
              <a:rPr lang="zh-CN" altLang="en-US"/>
              <a:t>5S管理的内容</a:t>
            </a:r>
            <a:endParaRPr lang="zh-CN" altLang="en-US"/>
          </a:p>
        </p:txBody>
      </p:sp>
      <p:sp>
        <p:nvSpPr>
          <p:cNvPr id="1049042" name="五边形 2"/>
          <p:cNvSpPr/>
          <p:nvPr>
            <p:custDataLst>
              <p:tags r:id="rId2"/>
            </p:custDataLst>
          </p:nvPr>
        </p:nvSpPr>
        <p:spPr>
          <a:xfrm rot="16200000" flipH="1">
            <a:off x="1488957" y="1975787"/>
            <a:ext cx="681562" cy="198204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4" name="五边形 3"/>
          <p:cNvSpPr/>
          <p:nvPr>
            <p:custDataLst>
              <p:tags r:id="rId3"/>
            </p:custDataLst>
          </p:nvPr>
        </p:nvSpPr>
        <p:spPr>
          <a:xfrm rot="16200000" flipH="1">
            <a:off x="1506611" y="4184343"/>
            <a:ext cx="647919" cy="1779603"/>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6" name="任意多边形 4"/>
          <p:cNvSpPr/>
          <p:nvPr>
            <p:custDataLst>
              <p:tags r:id="rId4"/>
            </p:custDataLst>
          </p:nvPr>
        </p:nvSpPr>
        <p:spPr>
          <a:xfrm>
            <a:off x="940471" y="2623500"/>
            <a:ext cx="1779603" cy="2685645"/>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48" name="任意多边形 5"/>
          <p:cNvSpPr/>
          <p:nvPr>
            <p:custDataLst>
              <p:tags r:id="rId5"/>
            </p:custDataLst>
          </p:nvPr>
        </p:nvSpPr>
        <p:spPr>
          <a:xfrm flipV="1">
            <a:off x="838200" y="2114583"/>
            <a:ext cx="1982040" cy="953027"/>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5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6"/>
            </p:custDataLst>
          </p:nvPr>
        </p:nvSpPr>
        <p:spPr bwMode="auto">
          <a:xfrm>
            <a:off x="940471" y="3188423"/>
            <a:ext cx="1779603" cy="160339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lang="zh-CN" altLang="en-US" sz="1400" noProof="0">
                <a:ln>
                  <a:noFill/>
                </a:ln>
                <a:solidFill>
                  <a:schemeClr val="tx1">
                    <a:lumMod val="75000"/>
                    <a:lumOff val="25000"/>
                  </a:schemeClr>
                </a:solidFill>
                <a:effectLst/>
                <a:uLnTx/>
                <a:uFillTx/>
                <a:latin typeface="+mn-ea"/>
                <a:ea typeface="+mn-ea"/>
                <a:cs typeface="+mn-ea"/>
                <a:sym typeface="+mn-lt"/>
              </a:rPr>
              <a:t>整理（Seiri）：区分要与不要的物品，将不要的物品清除掉</a:t>
            </a:r>
            <a:endParaRPr lang="zh-CN" altLang="en-US" sz="1400" noProof="0">
              <a:ln>
                <a:noFill/>
              </a:ln>
              <a:solidFill>
                <a:schemeClr val="tx1">
                  <a:lumMod val="75000"/>
                  <a:lumOff val="25000"/>
                </a:schemeClr>
              </a:solidFill>
              <a:effectLst/>
              <a:uLnTx/>
              <a:uFillTx/>
              <a:latin typeface="+mn-ea"/>
              <a:ea typeface="+mn-ea"/>
              <a:cs typeface="+mn-ea"/>
              <a:sym typeface="+mn-lt"/>
            </a:endParaRPr>
          </a:p>
        </p:txBody>
      </p:sp>
      <p:sp>
        <p:nvSpPr>
          <p:cNvPr id="1049052" name="五边形 16"/>
          <p:cNvSpPr/>
          <p:nvPr>
            <p:custDataLst>
              <p:tags r:id="rId7"/>
            </p:custDataLst>
          </p:nvPr>
        </p:nvSpPr>
        <p:spPr>
          <a:xfrm rot="16200000" flipH="1">
            <a:off x="5755098" y="1975178"/>
            <a:ext cx="681562" cy="198320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54" name="五边形 17"/>
          <p:cNvSpPr/>
          <p:nvPr>
            <p:custDataLst>
              <p:tags r:id="rId8"/>
            </p:custDataLst>
          </p:nvPr>
        </p:nvSpPr>
        <p:spPr>
          <a:xfrm rot="16200000" flipH="1">
            <a:off x="5772143" y="4184343"/>
            <a:ext cx="647919" cy="1779603"/>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56" name="任意多边形 18"/>
          <p:cNvSpPr/>
          <p:nvPr>
            <p:custDataLst>
              <p:tags r:id="rId9"/>
            </p:custDataLst>
          </p:nvPr>
        </p:nvSpPr>
        <p:spPr>
          <a:xfrm>
            <a:off x="5206003" y="2623500"/>
            <a:ext cx="1779603" cy="2685645"/>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58" name="任意多边形 19"/>
          <p:cNvSpPr/>
          <p:nvPr>
            <p:custDataLst>
              <p:tags r:id="rId10"/>
            </p:custDataLst>
          </p:nvPr>
        </p:nvSpPr>
        <p:spPr>
          <a:xfrm flipV="1">
            <a:off x="5104341" y="2114583"/>
            <a:ext cx="1983201" cy="953027"/>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5206003" y="3188423"/>
            <a:ext cx="1779603" cy="160339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lang="zh-CN" altLang="en-US" sz="1400" noProof="0">
                <a:ln>
                  <a:noFill/>
                </a:ln>
                <a:solidFill>
                  <a:schemeClr val="tx1">
                    <a:lumMod val="75000"/>
                    <a:lumOff val="25000"/>
                  </a:schemeClr>
                </a:solidFill>
                <a:effectLst/>
                <a:uLnTx/>
                <a:uFillTx/>
                <a:latin typeface="+mn-ea"/>
                <a:ea typeface="+mn-ea"/>
                <a:cs typeface="+mn-ea"/>
                <a:sym typeface="+mn-lt"/>
              </a:rPr>
              <a:t>清扫（Seiso）：对工作场所进行全面清洁，保持环境整洁</a:t>
            </a:r>
            <a:endParaRPr lang="zh-CN" altLang="en-US" sz="1400" noProof="0">
              <a:ln>
                <a:noFill/>
              </a:ln>
              <a:solidFill>
                <a:schemeClr val="tx1">
                  <a:lumMod val="75000"/>
                  <a:lumOff val="25000"/>
                </a:schemeClr>
              </a:solidFill>
              <a:effectLst/>
              <a:uLnTx/>
              <a:uFillTx/>
              <a:latin typeface="+mn-ea"/>
              <a:ea typeface="+mn-ea"/>
              <a:cs typeface="+mn-ea"/>
              <a:sym typeface="+mn-lt"/>
            </a:endParaRPr>
          </a:p>
        </p:txBody>
      </p:sp>
      <p:sp>
        <p:nvSpPr>
          <p:cNvPr id="1049062" name="五边形 23"/>
          <p:cNvSpPr/>
          <p:nvPr>
            <p:custDataLst>
              <p:tags r:id="rId12"/>
            </p:custDataLst>
          </p:nvPr>
        </p:nvSpPr>
        <p:spPr>
          <a:xfrm rot="16200000" flipH="1">
            <a:off x="7888778" y="2005616"/>
            <a:ext cx="681562" cy="198204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4" name="五边形 24"/>
          <p:cNvSpPr/>
          <p:nvPr>
            <p:custDataLst>
              <p:tags r:id="rId13"/>
            </p:custDataLst>
          </p:nvPr>
        </p:nvSpPr>
        <p:spPr>
          <a:xfrm rot="16200000" flipH="1">
            <a:off x="7906432" y="4213563"/>
            <a:ext cx="647919" cy="1780763"/>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6" name="任意多边形 25"/>
          <p:cNvSpPr/>
          <p:nvPr>
            <p:custDataLst>
              <p:tags r:id="rId14"/>
            </p:custDataLst>
          </p:nvPr>
        </p:nvSpPr>
        <p:spPr>
          <a:xfrm>
            <a:off x="7339682" y="2653329"/>
            <a:ext cx="1780763" cy="2685645"/>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8" name="任意多边形 26"/>
          <p:cNvSpPr/>
          <p:nvPr>
            <p:custDataLst>
              <p:tags r:id="rId15"/>
            </p:custDataLst>
          </p:nvPr>
        </p:nvSpPr>
        <p:spPr>
          <a:xfrm flipV="1">
            <a:off x="7238629" y="2144412"/>
            <a:ext cx="1982040" cy="953027"/>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7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6"/>
            </p:custDataLst>
          </p:nvPr>
        </p:nvSpPr>
        <p:spPr bwMode="auto">
          <a:xfrm>
            <a:off x="7339682" y="3218252"/>
            <a:ext cx="1779603" cy="1603395"/>
          </a:xfrm>
          <a:prstGeom prst="rect">
            <a:avLst/>
          </a:prstGeom>
          <a:noFill/>
          <a:ln>
            <a:noFill/>
          </a:ln>
        </p:spPr>
        <p:txBody>
          <a:bodyPr wrap="square">
            <a:normAutofit fontScale="8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lang="zh-CN" altLang="en-US" sz="2000" noProof="0">
                <a:ln>
                  <a:noFill/>
                </a:ln>
                <a:solidFill>
                  <a:schemeClr val="tx1">
                    <a:lumMod val="75000"/>
                    <a:lumOff val="25000"/>
                  </a:schemeClr>
                </a:solidFill>
                <a:effectLst/>
                <a:uLnTx/>
                <a:uFillTx/>
                <a:latin typeface="+mn-ea"/>
                <a:ea typeface="+mn-ea"/>
                <a:cs typeface="+mn-ea"/>
                <a:sym typeface="+mn-lt"/>
              </a:rPr>
              <a:t>清洁（Seiketsu）：维持工作场所的整洁和美观，防止污染和异味</a:t>
            </a:r>
            <a:endParaRPr lang="zh-CN" altLang="en-US" sz="2000" noProof="0">
              <a:ln>
                <a:noFill/>
              </a:ln>
              <a:solidFill>
                <a:schemeClr val="tx1">
                  <a:lumMod val="75000"/>
                  <a:lumOff val="25000"/>
                </a:schemeClr>
              </a:solidFill>
              <a:effectLst/>
              <a:uLnTx/>
              <a:uFillTx/>
              <a:latin typeface="+mn-ea"/>
              <a:ea typeface="+mn-ea"/>
              <a:cs typeface="+mn-ea"/>
              <a:sym typeface="+mn-lt"/>
            </a:endParaRPr>
          </a:p>
        </p:txBody>
      </p:sp>
      <p:sp>
        <p:nvSpPr>
          <p:cNvPr id="1049072" name="五边形 9"/>
          <p:cNvSpPr/>
          <p:nvPr>
            <p:custDataLst>
              <p:tags r:id="rId17"/>
            </p:custDataLst>
          </p:nvPr>
        </p:nvSpPr>
        <p:spPr>
          <a:xfrm rot="16200000" flipH="1">
            <a:off x="3621419" y="1986136"/>
            <a:ext cx="681562" cy="198204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74" name="五边形 10"/>
          <p:cNvSpPr/>
          <p:nvPr>
            <p:custDataLst>
              <p:tags r:id="rId18"/>
            </p:custDataLst>
          </p:nvPr>
        </p:nvSpPr>
        <p:spPr>
          <a:xfrm rot="16200000" flipH="1">
            <a:off x="3639073" y="4195301"/>
            <a:ext cx="647919" cy="1779603"/>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76" name="任意多边形 11"/>
          <p:cNvSpPr/>
          <p:nvPr>
            <p:custDataLst>
              <p:tags r:id="rId19"/>
            </p:custDataLst>
          </p:nvPr>
        </p:nvSpPr>
        <p:spPr>
          <a:xfrm>
            <a:off x="3073541" y="2633241"/>
            <a:ext cx="1779603" cy="2685645"/>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078" name="任意多边形 12"/>
          <p:cNvSpPr/>
          <p:nvPr>
            <p:custDataLst>
              <p:tags r:id="rId20"/>
            </p:custDataLst>
          </p:nvPr>
        </p:nvSpPr>
        <p:spPr>
          <a:xfrm flipV="1">
            <a:off x="2971271" y="2124932"/>
            <a:ext cx="1982040" cy="953027"/>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8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072324" y="3198163"/>
            <a:ext cx="1779603" cy="160339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lang="zh-CN" altLang="en-US" sz="1400" noProof="0">
                <a:ln>
                  <a:noFill/>
                </a:ln>
                <a:solidFill>
                  <a:schemeClr val="tx1">
                    <a:lumMod val="75000"/>
                    <a:lumOff val="25000"/>
                  </a:schemeClr>
                </a:solidFill>
                <a:effectLst/>
                <a:uLnTx/>
                <a:uFillTx/>
                <a:latin typeface="+mn-ea"/>
                <a:ea typeface="+mn-ea"/>
                <a:cs typeface="+mn-ea"/>
                <a:sym typeface="+mn-lt"/>
              </a:rPr>
              <a:t>整顿（Seiton）：将需要的物品分类放置，保持整齐有序</a:t>
            </a:r>
            <a:endParaRPr lang="zh-CN" altLang="en-US" sz="1400" noProof="0">
              <a:ln>
                <a:noFill/>
              </a:ln>
              <a:solidFill>
                <a:schemeClr val="tx1">
                  <a:lumMod val="75000"/>
                  <a:lumOff val="25000"/>
                </a:schemeClr>
              </a:solidFill>
              <a:effectLst/>
              <a:uLnTx/>
              <a:uFillTx/>
              <a:latin typeface="+mn-ea"/>
              <a:ea typeface="+mn-ea"/>
              <a:cs typeface="+mn-ea"/>
              <a:sym typeface="+mn-lt"/>
            </a:endParaRPr>
          </a:p>
        </p:txBody>
      </p:sp>
      <p:sp>
        <p:nvSpPr>
          <p:cNvPr id="1049082" name="五边形 23"/>
          <p:cNvSpPr/>
          <p:nvPr>
            <p:custDataLst>
              <p:tags r:id="rId22"/>
            </p:custDataLst>
          </p:nvPr>
        </p:nvSpPr>
        <p:spPr>
          <a:xfrm rot="16200000" flipH="1">
            <a:off x="10021848" y="2005616"/>
            <a:ext cx="681562" cy="198204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84" name="五边形 24"/>
          <p:cNvSpPr/>
          <p:nvPr>
            <p:custDataLst>
              <p:tags r:id="rId23"/>
            </p:custDataLst>
          </p:nvPr>
        </p:nvSpPr>
        <p:spPr>
          <a:xfrm rot="16200000" flipH="1">
            <a:off x="10038893" y="4213563"/>
            <a:ext cx="647919" cy="1780763"/>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86" name="任意多边形 25"/>
          <p:cNvSpPr/>
          <p:nvPr>
            <p:custDataLst>
              <p:tags r:id="rId24"/>
            </p:custDataLst>
          </p:nvPr>
        </p:nvSpPr>
        <p:spPr>
          <a:xfrm>
            <a:off x="9472144" y="2653329"/>
            <a:ext cx="1780763" cy="2685645"/>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88" name="任意多边形 26"/>
          <p:cNvSpPr/>
          <p:nvPr>
            <p:custDataLst>
              <p:tags r:id="rId25"/>
            </p:custDataLst>
          </p:nvPr>
        </p:nvSpPr>
        <p:spPr>
          <a:xfrm flipV="1">
            <a:off x="9371700" y="2144412"/>
            <a:ext cx="1982040" cy="953027"/>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9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6"/>
            </p:custDataLst>
          </p:nvPr>
        </p:nvSpPr>
        <p:spPr bwMode="auto">
          <a:xfrm>
            <a:off x="9472144" y="3218252"/>
            <a:ext cx="1779603" cy="1603395"/>
          </a:xfrm>
          <a:prstGeom prst="rect">
            <a:avLst/>
          </a:prstGeom>
          <a:noFill/>
          <a:ln>
            <a:noFill/>
          </a:ln>
        </p:spPr>
        <p:txBody>
          <a:bodyPr wrap="square">
            <a:normAutofit fontScale="8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lang="zh-CN" altLang="en-US" sz="2000" noProof="0">
                <a:ln>
                  <a:noFill/>
                </a:ln>
                <a:solidFill>
                  <a:schemeClr val="tx1">
                    <a:lumMod val="75000"/>
                    <a:lumOff val="25000"/>
                  </a:schemeClr>
                </a:solidFill>
                <a:effectLst/>
                <a:uLnTx/>
                <a:uFillTx/>
                <a:latin typeface="+mn-ea"/>
                <a:ea typeface="+mn-ea"/>
                <a:cs typeface="+mn-ea"/>
                <a:sym typeface="+mn-lt"/>
              </a:rPr>
              <a:t>素养（Shitsuke）：培养员工的自律和自我管理意识，提高整体素质</a:t>
            </a:r>
            <a:endParaRPr lang="zh-CN" altLang="en-US" sz="2000" noProof="0">
              <a:ln>
                <a:noFill/>
              </a:ln>
              <a:solidFill>
                <a:schemeClr val="tx1">
                  <a:lumMod val="75000"/>
                  <a:lumOff val="25000"/>
                </a:schemeClr>
              </a:solidFill>
              <a:effectLst/>
              <a:uLnTx/>
              <a:uFillTx/>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24" name="标题"/>
          <p:cNvSpPr>
            <a:spLocks noGrp="1"/>
          </p:cNvSpPr>
          <p:nvPr>
            <p:ph type="title"/>
            <p:custDataLst>
              <p:tags r:id="rId2"/>
            </p:custDataLst>
          </p:nvPr>
        </p:nvSpPr>
        <p:spPr/>
        <p:txBody>
          <a:bodyPr/>
          <a:lstStyle/>
          <a:p>
            <a:r>
              <a:rPr lang="zh-CN" altLang="en-US">
                <a:solidFill>
                  <a:schemeClr val="lt1">
                    <a:lumMod val="100000"/>
                  </a:schemeClr>
                </a:solidFill>
              </a:rPr>
              <a:t>职业道德的定义和重要性</a:t>
            </a:r>
            <a:endParaRPr lang="zh-CN" altLang="en-US">
              <a:solidFill>
                <a:schemeClr val="lt1">
                  <a:lumMod val="100000"/>
                </a:schemeClr>
              </a:solidFill>
            </a:endParaRPr>
          </a:p>
        </p:txBody>
      </p:sp>
      <p:sp>
        <p:nvSpPr>
          <p:cNvPr id="1049126" name="节编号"/>
          <p:cNvSpPr>
            <a:spLocks noGrp="1"/>
          </p:cNvSpPr>
          <p:nvPr>
            <p:ph type="body" sz="quarter" idx="13"/>
            <p:custDataLst>
              <p:tags r:id="rId3"/>
            </p:custDataLst>
          </p:nvPr>
        </p:nvSpPr>
        <p:spPr/>
        <p:txBody>
          <a:bodyPr/>
          <a:lstStyle/>
          <a:p>
            <a:r>
              <a:rPr lang="zh-CN" altLang="en-US"/>
              <a:t>03</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88" name="标题 1"/>
          <p:cNvSpPr>
            <a:spLocks noGrp="1"/>
          </p:cNvSpPr>
          <p:nvPr>
            <p:ph type="title"/>
          </p:nvPr>
        </p:nvSpPr>
        <p:spPr/>
        <p:txBody>
          <a:bodyPr/>
          <a:lstStyle/>
          <a:p>
            <a:r>
              <a:rPr lang="zh-CN" altLang="en-US"/>
              <a:t>职业道德的含义</a:t>
            </a:r>
            <a:endParaRPr lang="zh-CN" altLang="en-US"/>
          </a:p>
        </p:txBody>
      </p:sp>
      <p:sp>
        <p:nvSpPr>
          <p:cNvPr id="1049190" name="圆角矩形 3"/>
          <p:cNvSpPr/>
          <p:nvPr>
            <p:custDataLst>
              <p:tags r:id="rId2"/>
            </p:custDataLst>
          </p:nvPr>
        </p:nvSpPr>
        <p:spPr>
          <a:xfrm>
            <a:off x="1026316" y="1574492"/>
            <a:ext cx="4616442" cy="2013263"/>
          </a:xfrm>
          <a:prstGeom prst="roundRect">
            <a:avLst>
              <a:gd name="adj" fmla="val 7078"/>
            </a:avLst>
          </a:prstGeom>
          <a:gradFill>
            <a:gsLst>
              <a:gs pos="0">
                <a:schemeClr val="bg1"/>
              </a:gs>
              <a:gs pos="80000">
                <a:schemeClr val="accent1">
                  <a:lumMod val="20000"/>
                  <a:lumOff val="80000"/>
                  <a:alpha val="34000"/>
                </a:schemeClr>
              </a:gs>
            </a:gsLst>
            <a:lin ang="10800000" scaled="0"/>
          </a:gradFill>
          <a:ln w="25400">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92" name="正文"/>
          <p:cNvSpPr txBox="1"/>
          <p:nvPr>
            <p:custDataLst>
              <p:tags r:id="rId3"/>
            </p:custDataLst>
          </p:nvPr>
        </p:nvSpPr>
        <p:spPr>
          <a:xfrm>
            <a:off x="1451859" y="2443842"/>
            <a:ext cx="4196378" cy="1143304"/>
          </a:xfrm>
          <a:prstGeom prst="rect">
            <a:avLst/>
          </a:prstGeom>
          <a:noFill/>
        </p:spPr>
        <p:txBody>
          <a:bodyPr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100">
                <a:solidFill>
                  <a:schemeClr val="tx1">
                    <a:lumMod val="65000"/>
                    <a:lumOff val="35000"/>
                  </a:schemeClr>
                </a:solidFill>
                <a:latin typeface="+中文正文" charset="0"/>
              </a:rPr>
              <a:t>定义：职业道德是指从事一定职业的人们在其特定的工作或劳动中所应遵循的道德规范的总和。</a:t>
            </a:r>
            <a:endParaRPr lang="zh-CN" altLang="en-US" sz="1100">
              <a:solidFill>
                <a:schemeClr val="tx1">
                  <a:lumMod val="65000"/>
                  <a:lumOff val="35000"/>
                </a:schemeClr>
              </a:solidFill>
              <a:latin typeface="+中文正文" charset="0"/>
            </a:endParaRPr>
          </a:p>
        </p:txBody>
      </p:sp>
      <p:sp>
        <p:nvSpPr>
          <p:cNvPr id="1049194" name="标题"/>
          <p:cNvSpPr txBox="1"/>
          <p:nvPr>
            <p:custDataLst>
              <p:tags r:id="rId4"/>
            </p:custDataLst>
          </p:nvPr>
        </p:nvSpPr>
        <p:spPr>
          <a:xfrm>
            <a:off x="1451859" y="1999426"/>
            <a:ext cx="3429913" cy="434066"/>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49196" name="任意多边形: 形状 23"/>
          <p:cNvSpPr>
            <a:spLocks noChangeAspect="1"/>
          </p:cNvSpPr>
          <p:nvPr>
            <p:custDataLst>
              <p:tags r:id="rId5"/>
            </p:custDataLst>
          </p:nvPr>
        </p:nvSpPr>
        <p:spPr>
          <a:xfrm rot="5400000" flipV="1">
            <a:off x="650084" y="2277034"/>
            <a:ext cx="761594" cy="385363"/>
          </a:xfrm>
          <a:custGeom>
            <a:gdLst>
              <a:gd name="connsiteX0" fmla="*/ 113342 w 2706312"/>
              <a:gd name="connsiteY0" fmla="*/ 3177308 h 3177308"/>
              <a:gd name="connsiteX1" fmla="*/ 348842 w 2706312"/>
              <a:gd name="connsiteY1" fmla="*/ 3177308 h 3177308"/>
              <a:gd name="connsiteX2" fmla="*/ 348855 w 2706312"/>
              <a:gd name="connsiteY2" fmla="*/ 3177305 h 3177308"/>
              <a:gd name="connsiteX3" fmla="*/ 1172090 w 2706312"/>
              <a:gd name="connsiteY3" fmla="*/ 3177305 h 3177308"/>
              <a:gd name="connsiteX4" fmla="*/ 1172111 w 2706312"/>
              <a:gd name="connsiteY4" fmla="*/ 3177308 h 3177308"/>
              <a:gd name="connsiteX5" fmla="*/ 1407610 w 2706312"/>
              <a:gd name="connsiteY5" fmla="*/ 3177308 h 3177308"/>
              <a:gd name="connsiteX6" fmla="*/ 1497188 w 2706312"/>
              <a:gd name="connsiteY6" fmla="*/ 3133283 h 3177308"/>
              <a:gd name="connsiteX7" fmla="*/ 1765420 w 2706312"/>
              <a:gd name="connsiteY7" fmla="*/ 2785650 h 3177308"/>
              <a:gd name="connsiteX8" fmla="*/ 1766217 w 2706312"/>
              <a:gd name="connsiteY8" fmla="*/ 2784239 h 3177308"/>
              <a:gd name="connsiteX9" fmla="*/ 2422849 w 2706312"/>
              <a:gd name="connsiteY9" fmla="*/ 1974725 h 3177308"/>
              <a:gd name="connsiteX10" fmla="*/ 2424671 w 2706312"/>
              <a:gd name="connsiteY10" fmla="*/ 1973732 h 3177308"/>
              <a:gd name="connsiteX11" fmla="*/ 2688392 w 2706312"/>
              <a:gd name="connsiteY11" fmla="*/ 1658191 h 3177308"/>
              <a:gd name="connsiteX12" fmla="*/ 2706312 w 2706312"/>
              <a:gd name="connsiteY12" fmla="*/ 1593950 h 3177308"/>
              <a:gd name="connsiteX13" fmla="*/ 2705655 w 2706312"/>
              <a:gd name="connsiteY13" fmla="*/ 1588654 h 3177308"/>
              <a:gd name="connsiteX14" fmla="*/ 2706312 w 2706312"/>
              <a:gd name="connsiteY14" fmla="*/ 1583358 h 3177308"/>
              <a:gd name="connsiteX15" fmla="*/ 2688392 w 2706312"/>
              <a:gd name="connsiteY15" fmla="*/ 1519117 h 3177308"/>
              <a:gd name="connsiteX16" fmla="*/ 2424671 w 2706312"/>
              <a:gd name="connsiteY16" fmla="*/ 1203576 h 3177308"/>
              <a:gd name="connsiteX17" fmla="*/ 2422849 w 2706312"/>
              <a:gd name="connsiteY17" fmla="*/ 1202583 h 3177308"/>
              <a:gd name="connsiteX18" fmla="*/ 1766217 w 2706312"/>
              <a:gd name="connsiteY18" fmla="*/ 393069 h 3177308"/>
              <a:gd name="connsiteX19" fmla="*/ 1765420 w 2706312"/>
              <a:gd name="connsiteY19" fmla="*/ 391658 h 3177308"/>
              <a:gd name="connsiteX20" fmla="*/ 1497188 w 2706312"/>
              <a:gd name="connsiteY20" fmla="*/ 44025 h 3177308"/>
              <a:gd name="connsiteX21" fmla="*/ 1407610 w 2706312"/>
              <a:gd name="connsiteY21" fmla="*/ 0 h 3177308"/>
              <a:gd name="connsiteX22" fmla="*/ 1172111 w 2706312"/>
              <a:gd name="connsiteY22" fmla="*/ 0 h 3177308"/>
              <a:gd name="connsiteX23" fmla="*/ 1172090 w 2706312"/>
              <a:gd name="connsiteY23" fmla="*/ 3 h 3177308"/>
              <a:gd name="connsiteX24" fmla="*/ 348855 w 2706312"/>
              <a:gd name="connsiteY24" fmla="*/ 3 h 3177308"/>
              <a:gd name="connsiteX25" fmla="*/ 348842 w 2706312"/>
              <a:gd name="connsiteY25" fmla="*/ 0 h 3177308"/>
              <a:gd name="connsiteX26" fmla="*/ 113342 w 2706312"/>
              <a:gd name="connsiteY26" fmla="*/ 0 h 3177308"/>
              <a:gd name="connsiteX27" fmla="*/ 113321 w 2706312"/>
              <a:gd name="connsiteY27" fmla="*/ 3 h 3177308"/>
              <a:gd name="connsiteX28" fmla="*/ 112463 w 2706312"/>
              <a:gd name="connsiteY28" fmla="*/ 3 h 3177308"/>
              <a:gd name="connsiteX29" fmla="*/ 112477 w 2706312"/>
              <a:gd name="connsiteY29" fmla="*/ 125 h 3177308"/>
              <a:gd name="connsiteX30" fmla="*/ 80173 w 2706312"/>
              <a:gd name="connsiteY30" fmla="*/ 4782 h 3177308"/>
              <a:gd name="connsiteX31" fmla="*/ 23765 w 2706312"/>
              <a:gd name="connsiteY31" fmla="*/ 182260 h 3177308"/>
              <a:gd name="connsiteX32" fmla="*/ 291997 w 2706312"/>
              <a:gd name="connsiteY32" fmla="*/ 529893 h 3177308"/>
              <a:gd name="connsiteX33" fmla="*/ 300578 w 2706312"/>
              <a:gd name="connsiteY33" fmla="*/ 536908 h 3177308"/>
              <a:gd name="connsiteX34" fmla="*/ 1151328 w 2706312"/>
              <a:gd name="connsiteY34" fmla="*/ 1583356 h 3177308"/>
              <a:gd name="connsiteX35" fmla="*/ 1151324 w 2706312"/>
              <a:gd name="connsiteY35" fmla="*/ 1583356 h 3177308"/>
              <a:gd name="connsiteX36" fmla="*/ 1147017 w 2706312"/>
              <a:gd name="connsiteY36" fmla="*/ 1588654 h 3177308"/>
              <a:gd name="connsiteX37" fmla="*/ 1151324 w 2706312"/>
              <a:gd name="connsiteY37" fmla="*/ 1593952 h 3177308"/>
              <a:gd name="connsiteX38" fmla="*/ 1151328 w 2706312"/>
              <a:gd name="connsiteY38" fmla="*/ 1593952 h 3177308"/>
              <a:gd name="connsiteX39" fmla="*/ 300578 w 2706312"/>
              <a:gd name="connsiteY39" fmla="*/ 2640400 h 3177308"/>
              <a:gd name="connsiteX40" fmla="*/ 291997 w 2706312"/>
              <a:gd name="connsiteY40" fmla="*/ 2647415 h 3177308"/>
              <a:gd name="connsiteX41" fmla="*/ 23765 w 2706312"/>
              <a:gd name="connsiteY41" fmla="*/ 2995048 h 3177308"/>
              <a:gd name="connsiteX42" fmla="*/ 80173 w 2706312"/>
              <a:gd name="connsiteY42" fmla="*/ 3172526 h 3177308"/>
              <a:gd name="connsiteX43" fmla="*/ 112477 w 2706312"/>
              <a:gd name="connsiteY43" fmla="*/ 3177183 h 3177308"/>
              <a:gd name="connsiteX44" fmla="*/ 112463 w 2706312"/>
              <a:gd name="connsiteY44" fmla="*/ 3177305 h 3177308"/>
              <a:gd name="connsiteX45" fmla="*/ 113321 w 2706312"/>
              <a:gd name="connsiteY45" fmla="*/ 3177305 h 31773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51" h="633">
                <a:moveTo>
                  <a:pt x="19" y="633"/>
                </a:moveTo>
                <a:lnTo>
                  <a:pt x="57" y="633"/>
                </a:lnTo>
                <a:lnTo>
                  <a:pt x="57" y="633"/>
                </a:lnTo>
                <a:lnTo>
                  <a:pt x="192" y="633"/>
                </a:lnTo>
                <a:lnTo>
                  <a:pt x="192" y="633"/>
                </a:lnTo>
                <a:lnTo>
                  <a:pt x="231" y="633"/>
                </a:lnTo>
                <a:cubicBezTo>
                  <a:pt x="236" y="633"/>
                  <a:pt x="242" y="630"/>
                  <a:pt x="245" y="624"/>
                </a:cubicBezTo>
                <a:lnTo>
                  <a:pt x="289" y="555"/>
                </a:lnTo>
                <a:lnTo>
                  <a:pt x="289" y="555"/>
                </a:lnTo>
                <a:lnTo>
                  <a:pt x="397" y="393"/>
                </a:lnTo>
                <a:lnTo>
                  <a:pt x="397" y="393"/>
                </a:lnTo>
                <a:lnTo>
                  <a:pt x="440" y="330"/>
                </a:lnTo>
                <a:cubicBezTo>
                  <a:pt x="442" y="328"/>
                  <a:pt x="443" y="323"/>
                  <a:pt x="443" y="318"/>
                </a:cubicBezTo>
                <a:lnTo>
                  <a:pt x="443" y="317"/>
                </a:lnTo>
                <a:lnTo>
                  <a:pt x="443" y="316"/>
                </a:lnTo>
                <a:cubicBezTo>
                  <a:pt x="443" y="311"/>
                  <a:pt x="442" y="306"/>
                  <a:pt x="440" y="303"/>
                </a:cubicBezTo>
                <a:lnTo>
                  <a:pt x="397" y="240"/>
                </a:lnTo>
                <a:lnTo>
                  <a:pt x="397" y="240"/>
                </a:lnTo>
                <a:lnTo>
                  <a:pt x="289" y="78"/>
                </a:lnTo>
                <a:lnTo>
                  <a:pt x="289" y="78"/>
                </a:lnTo>
                <a:lnTo>
                  <a:pt x="245" y="9"/>
                </a:lnTo>
                <a:cubicBezTo>
                  <a:pt x="242" y="3"/>
                  <a:pt x="236" y="0"/>
                  <a:pt x="231" y="0"/>
                </a:cubicBezTo>
                <a:lnTo>
                  <a:pt x="192" y="0"/>
                </a:lnTo>
                <a:lnTo>
                  <a:pt x="192" y="0"/>
                </a:lnTo>
                <a:lnTo>
                  <a:pt x="57" y="0"/>
                </a:lnTo>
                <a:lnTo>
                  <a:pt x="57" y="0"/>
                </a:lnTo>
                <a:lnTo>
                  <a:pt x="19" y="0"/>
                </a:lnTo>
                <a:lnTo>
                  <a:pt x="19" y="0"/>
                </a:lnTo>
                <a:lnTo>
                  <a:pt x="18" y="0"/>
                </a:lnTo>
                <a:lnTo>
                  <a:pt x="18" y="0"/>
                </a:lnTo>
                <a:lnTo>
                  <a:pt x="13" y="1"/>
                </a:lnTo>
                <a:cubicBezTo>
                  <a:pt x="1" y="5"/>
                  <a:pt x="-4" y="23"/>
                  <a:pt x="4" y="36"/>
                </a:cubicBezTo>
                <a:lnTo>
                  <a:pt x="48" y="106"/>
                </a:lnTo>
                <a:lnTo>
                  <a:pt x="49" y="107"/>
                </a:lnTo>
                <a:lnTo>
                  <a:pt x="189" y="316"/>
                </a:lnTo>
                <a:lnTo>
                  <a:pt x="189" y="316"/>
                </a:lnTo>
                <a:lnTo>
                  <a:pt x="188" y="317"/>
                </a:lnTo>
                <a:lnTo>
                  <a:pt x="189" y="318"/>
                </a:lnTo>
                <a:lnTo>
                  <a:pt x="189" y="318"/>
                </a:lnTo>
                <a:lnTo>
                  <a:pt x="49" y="526"/>
                </a:lnTo>
                <a:lnTo>
                  <a:pt x="48" y="528"/>
                </a:lnTo>
                <a:lnTo>
                  <a:pt x="4" y="597"/>
                </a:lnTo>
                <a:cubicBezTo>
                  <a:pt x="-4" y="610"/>
                  <a:pt x="1" y="628"/>
                  <a:pt x="13" y="632"/>
                </a:cubicBezTo>
                <a:lnTo>
                  <a:pt x="18" y="633"/>
                </a:lnTo>
                <a:lnTo>
                  <a:pt x="18" y="633"/>
                </a:lnTo>
                <a:lnTo>
                  <a:pt x="19" y="633"/>
                </a:lnTo>
                <a:lnTo>
                  <a:pt x="19" y="633"/>
                </a:lnTo>
                <a:close/>
                <a:moveTo>
                  <a:pt x="423" y="633"/>
                </a:moveTo>
                <a:lnTo>
                  <a:pt x="461" y="633"/>
                </a:lnTo>
                <a:lnTo>
                  <a:pt x="461" y="633"/>
                </a:lnTo>
                <a:lnTo>
                  <a:pt x="596" y="633"/>
                </a:lnTo>
                <a:lnTo>
                  <a:pt x="596" y="633"/>
                </a:lnTo>
                <a:lnTo>
                  <a:pt x="635" y="633"/>
                </a:lnTo>
                <a:cubicBezTo>
                  <a:pt x="640" y="633"/>
                  <a:pt x="646" y="630"/>
                  <a:pt x="649" y="624"/>
                </a:cubicBezTo>
                <a:lnTo>
                  <a:pt x="693" y="555"/>
                </a:lnTo>
                <a:lnTo>
                  <a:pt x="693" y="555"/>
                </a:lnTo>
                <a:lnTo>
                  <a:pt x="801" y="393"/>
                </a:lnTo>
                <a:lnTo>
                  <a:pt x="801" y="393"/>
                </a:lnTo>
                <a:lnTo>
                  <a:pt x="845" y="330"/>
                </a:lnTo>
                <a:cubicBezTo>
                  <a:pt x="847" y="328"/>
                  <a:pt x="847" y="323"/>
                  <a:pt x="847" y="318"/>
                </a:cubicBezTo>
                <a:lnTo>
                  <a:pt x="847" y="317"/>
                </a:lnTo>
                <a:lnTo>
                  <a:pt x="847" y="316"/>
                </a:lnTo>
                <a:cubicBezTo>
                  <a:pt x="847" y="311"/>
                  <a:pt x="847" y="306"/>
                  <a:pt x="845" y="303"/>
                </a:cubicBezTo>
                <a:lnTo>
                  <a:pt x="801" y="240"/>
                </a:lnTo>
                <a:lnTo>
                  <a:pt x="801" y="240"/>
                </a:lnTo>
                <a:lnTo>
                  <a:pt x="693" y="78"/>
                </a:lnTo>
                <a:lnTo>
                  <a:pt x="693" y="78"/>
                </a:lnTo>
                <a:lnTo>
                  <a:pt x="649" y="9"/>
                </a:lnTo>
                <a:cubicBezTo>
                  <a:pt x="646" y="3"/>
                  <a:pt x="640" y="0"/>
                  <a:pt x="635" y="0"/>
                </a:cubicBezTo>
                <a:lnTo>
                  <a:pt x="596" y="0"/>
                </a:lnTo>
                <a:lnTo>
                  <a:pt x="596" y="0"/>
                </a:lnTo>
                <a:lnTo>
                  <a:pt x="461" y="0"/>
                </a:lnTo>
                <a:lnTo>
                  <a:pt x="461" y="0"/>
                </a:lnTo>
                <a:lnTo>
                  <a:pt x="423" y="0"/>
                </a:lnTo>
                <a:lnTo>
                  <a:pt x="423" y="0"/>
                </a:lnTo>
                <a:lnTo>
                  <a:pt x="422" y="0"/>
                </a:lnTo>
                <a:lnTo>
                  <a:pt x="422" y="0"/>
                </a:lnTo>
                <a:lnTo>
                  <a:pt x="417" y="1"/>
                </a:lnTo>
                <a:cubicBezTo>
                  <a:pt x="405" y="5"/>
                  <a:pt x="400" y="23"/>
                  <a:pt x="408" y="36"/>
                </a:cubicBezTo>
                <a:lnTo>
                  <a:pt x="452" y="106"/>
                </a:lnTo>
                <a:lnTo>
                  <a:pt x="453" y="107"/>
                </a:lnTo>
                <a:lnTo>
                  <a:pt x="593" y="316"/>
                </a:lnTo>
                <a:lnTo>
                  <a:pt x="593" y="316"/>
                </a:lnTo>
                <a:lnTo>
                  <a:pt x="592" y="317"/>
                </a:lnTo>
                <a:lnTo>
                  <a:pt x="593" y="318"/>
                </a:lnTo>
                <a:lnTo>
                  <a:pt x="593" y="318"/>
                </a:lnTo>
                <a:lnTo>
                  <a:pt x="453" y="526"/>
                </a:lnTo>
                <a:lnTo>
                  <a:pt x="452" y="527"/>
                </a:lnTo>
                <a:lnTo>
                  <a:pt x="408" y="597"/>
                </a:lnTo>
                <a:cubicBezTo>
                  <a:pt x="400" y="610"/>
                  <a:pt x="405" y="628"/>
                  <a:pt x="417" y="632"/>
                </a:cubicBezTo>
                <a:lnTo>
                  <a:pt x="422" y="633"/>
                </a:lnTo>
                <a:lnTo>
                  <a:pt x="422" y="633"/>
                </a:lnTo>
                <a:lnTo>
                  <a:pt x="423" y="633"/>
                </a:lnTo>
                <a:lnTo>
                  <a:pt x="423" y="633"/>
                </a:lnTo>
                <a:close/>
                <a:moveTo>
                  <a:pt x="827" y="633"/>
                </a:moveTo>
                <a:lnTo>
                  <a:pt x="865" y="633"/>
                </a:lnTo>
                <a:lnTo>
                  <a:pt x="865" y="633"/>
                </a:lnTo>
                <a:lnTo>
                  <a:pt x="1000" y="633"/>
                </a:lnTo>
                <a:lnTo>
                  <a:pt x="1000" y="633"/>
                </a:lnTo>
                <a:lnTo>
                  <a:pt x="1039" y="633"/>
                </a:lnTo>
                <a:cubicBezTo>
                  <a:pt x="1044" y="633"/>
                  <a:pt x="1050" y="630"/>
                  <a:pt x="1053" y="624"/>
                </a:cubicBezTo>
                <a:lnTo>
                  <a:pt x="1097" y="555"/>
                </a:lnTo>
                <a:lnTo>
                  <a:pt x="1097" y="555"/>
                </a:lnTo>
                <a:lnTo>
                  <a:pt x="1205" y="393"/>
                </a:lnTo>
                <a:lnTo>
                  <a:pt x="1205" y="393"/>
                </a:lnTo>
                <a:lnTo>
                  <a:pt x="1249" y="330"/>
                </a:lnTo>
                <a:cubicBezTo>
                  <a:pt x="1251" y="328"/>
                  <a:pt x="1251" y="323"/>
                  <a:pt x="1251" y="318"/>
                </a:cubicBezTo>
                <a:lnTo>
                  <a:pt x="1251" y="317"/>
                </a:lnTo>
                <a:lnTo>
                  <a:pt x="1251" y="316"/>
                </a:lnTo>
                <a:cubicBezTo>
                  <a:pt x="1251" y="311"/>
                  <a:pt x="1251" y="306"/>
                  <a:pt x="1249" y="303"/>
                </a:cubicBezTo>
                <a:lnTo>
                  <a:pt x="1205" y="240"/>
                </a:lnTo>
                <a:lnTo>
                  <a:pt x="1205" y="240"/>
                </a:lnTo>
                <a:lnTo>
                  <a:pt x="1097" y="78"/>
                </a:lnTo>
                <a:lnTo>
                  <a:pt x="1097" y="78"/>
                </a:lnTo>
                <a:lnTo>
                  <a:pt x="1053" y="9"/>
                </a:lnTo>
                <a:cubicBezTo>
                  <a:pt x="1050" y="3"/>
                  <a:pt x="1044" y="0"/>
                  <a:pt x="1039" y="0"/>
                </a:cubicBezTo>
                <a:lnTo>
                  <a:pt x="1000" y="0"/>
                </a:lnTo>
                <a:lnTo>
                  <a:pt x="1000" y="0"/>
                </a:lnTo>
                <a:lnTo>
                  <a:pt x="865" y="0"/>
                </a:lnTo>
                <a:lnTo>
                  <a:pt x="865" y="0"/>
                </a:lnTo>
                <a:lnTo>
                  <a:pt x="827" y="0"/>
                </a:lnTo>
                <a:lnTo>
                  <a:pt x="827" y="0"/>
                </a:lnTo>
                <a:lnTo>
                  <a:pt x="826" y="0"/>
                </a:lnTo>
                <a:lnTo>
                  <a:pt x="826" y="0"/>
                </a:lnTo>
                <a:lnTo>
                  <a:pt x="821" y="1"/>
                </a:lnTo>
                <a:cubicBezTo>
                  <a:pt x="809" y="5"/>
                  <a:pt x="804" y="23"/>
                  <a:pt x="812" y="36"/>
                </a:cubicBezTo>
                <a:lnTo>
                  <a:pt x="856" y="106"/>
                </a:lnTo>
                <a:lnTo>
                  <a:pt x="857" y="107"/>
                </a:lnTo>
                <a:lnTo>
                  <a:pt x="997" y="316"/>
                </a:lnTo>
                <a:lnTo>
                  <a:pt x="997" y="316"/>
                </a:lnTo>
                <a:lnTo>
                  <a:pt x="996" y="317"/>
                </a:lnTo>
                <a:lnTo>
                  <a:pt x="997" y="318"/>
                </a:lnTo>
                <a:lnTo>
                  <a:pt x="997" y="318"/>
                </a:lnTo>
                <a:lnTo>
                  <a:pt x="857" y="526"/>
                </a:lnTo>
                <a:lnTo>
                  <a:pt x="856" y="527"/>
                </a:lnTo>
                <a:lnTo>
                  <a:pt x="812" y="597"/>
                </a:lnTo>
                <a:cubicBezTo>
                  <a:pt x="804" y="610"/>
                  <a:pt x="809" y="628"/>
                  <a:pt x="821" y="632"/>
                </a:cubicBezTo>
                <a:lnTo>
                  <a:pt x="826" y="633"/>
                </a:lnTo>
                <a:lnTo>
                  <a:pt x="826" y="633"/>
                </a:lnTo>
                <a:lnTo>
                  <a:pt x="827" y="633"/>
                </a:lnTo>
                <a:lnTo>
                  <a:pt x="827" y="633"/>
                </a:lnTo>
                <a:close/>
              </a:path>
            </a:pathLst>
          </a:custGeom>
          <a:gradFill>
            <a:gsLst>
              <a:gs pos="0">
                <a:schemeClr val="accent1">
                  <a:lumMod val="60000"/>
                  <a:lumOff val="40000"/>
                  <a:alpha val="50000"/>
                </a:schemeClr>
              </a:gs>
              <a:gs pos="100000">
                <a:schemeClr val="accent1"/>
              </a:gs>
            </a:gsLst>
            <a:lin ang="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400" b="1">
              <a:latin typeface="+mj-ea"/>
              <a:ea typeface="+mj-ea"/>
            </a:endParaRPr>
          </a:p>
        </p:txBody>
      </p:sp>
      <p:sp>
        <p:nvSpPr>
          <p:cNvPr id="1049198" name="圆角矩形 7"/>
          <p:cNvSpPr/>
          <p:nvPr>
            <p:custDataLst>
              <p:tags r:id="rId6"/>
            </p:custDataLst>
          </p:nvPr>
        </p:nvSpPr>
        <p:spPr>
          <a:xfrm>
            <a:off x="6737358" y="1574492"/>
            <a:ext cx="4616442" cy="2013263"/>
          </a:xfrm>
          <a:prstGeom prst="roundRect">
            <a:avLst>
              <a:gd name="adj" fmla="val 7078"/>
            </a:avLst>
          </a:prstGeom>
          <a:gradFill>
            <a:gsLst>
              <a:gs pos="0">
                <a:schemeClr val="bg1"/>
              </a:gs>
              <a:gs pos="80000">
                <a:schemeClr val="accent1">
                  <a:lumMod val="20000"/>
                  <a:lumOff val="80000"/>
                  <a:alpha val="34000"/>
                </a:schemeClr>
              </a:gs>
            </a:gsLst>
            <a:lin ang="10800000" scaled="0"/>
          </a:gradFill>
          <a:ln w="25400">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00" name="正文"/>
          <p:cNvSpPr txBox="1"/>
          <p:nvPr>
            <p:custDataLst>
              <p:tags r:id="rId7"/>
            </p:custDataLst>
          </p:nvPr>
        </p:nvSpPr>
        <p:spPr>
          <a:xfrm>
            <a:off x="7158031" y="2443842"/>
            <a:ext cx="4196378" cy="1143304"/>
          </a:xfrm>
          <a:prstGeom prst="rect">
            <a:avLst/>
          </a:prstGeom>
          <a:noFill/>
        </p:spPr>
        <p:txBody>
          <a:bodyPr wrap="square" lIns="90000" tIns="46800" rIns="90000" bIns="46800" rtlCol="0" anchor="t" anchorCtr="0">
            <a:normAutofit fontScale="825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600">
                <a:solidFill>
                  <a:schemeClr val="tx1">
                    <a:lumMod val="65000"/>
                    <a:lumOff val="35000"/>
                  </a:schemeClr>
                </a:solidFill>
                <a:latin typeface="+中文正文" charset="0"/>
              </a:rPr>
              <a:t>重要性：职业道德是职业人在工作中应遵循的行为准则，它不仅关系到个人的职业形象和声誉，也关系到企业的形象和利益。同时，职业道德也是社会道德的重要组成部分，对于促进社会和谐、稳定和发展具有重要意义。</a:t>
            </a:r>
            <a:endParaRPr lang="zh-CN" altLang="en-US" sz="1600">
              <a:solidFill>
                <a:schemeClr val="tx1">
                  <a:lumMod val="65000"/>
                  <a:lumOff val="35000"/>
                </a:schemeClr>
              </a:solidFill>
              <a:latin typeface="+中文正文" charset="0"/>
            </a:endParaRPr>
          </a:p>
        </p:txBody>
      </p:sp>
      <p:sp>
        <p:nvSpPr>
          <p:cNvPr id="1049202" name="标题"/>
          <p:cNvSpPr txBox="1"/>
          <p:nvPr>
            <p:custDataLst>
              <p:tags r:id="rId8"/>
            </p:custDataLst>
          </p:nvPr>
        </p:nvSpPr>
        <p:spPr>
          <a:xfrm>
            <a:off x="7158031" y="1999426"/>
            <a:ext cx="3429913" cy="434066"/>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49204" name="任意多边形: 形状 23"/>
          <p:cNvSpPr>
            <a:spLocks noChangeAspect="1"/>
          </p:cNvSpPr>
          <p:nvPr>
            <p:custDataLst>
              <p:tags r:id="rId9"/>
            </p:custDataLst>
          </p:nvPr>
        </p:nvSpPr>
        <p:spPr>
          <a:xfrm rot="5400000" flipV="1">
            <a:off x="6356257" y="2277034"/>
            <a:ext cx="761594" cy="385363"/>
          </a:xfrm>
          <a:custGeom>
            <a:gdLst>
              <a:gd name="connsiteX0" fmla="*/ 113342 w 2706312"/>
              <a:gd name="connsiteY0" fmla="*/ 3177308 h 3177308"/>
              <a:gd name="connsiteX1" fmla="*/ 348842 w 2706312"/>
              <a:gd name="connsiteY1" fmla="*/ 3177308 h 3177308"/>
              <a:gd name="connsiteX2" fmla="*/ 348855 w 2706312"/>
              <a:gd name="connsiteY2" fmla="*/ 3177305 h 3177308"/>
              <a:gd name="connsiteX3" fmla="*/ 1172090 w 2706312"/>
              <a:gd name="connsiteY3" fmla="*/ 3177305 h 3177308"/>
              <a:gd name="connsiteX4" fmla="*/ 1172111 w 2706312"/>
              <a:gd name="connsiteY4" fmla="*/ 3177308 h 3177308"/>
              <a:gd name="connsiteX5" fmla="*/ 1407610 w 2706312"/>
              <a:gd name="connsiteY5" fmla="*/ 3177308 h 3177308"/>
              <a:gd name="connsiteX6" fmla="*/ 1497188 w 2706312"/>
              <a:gd name="connsiteY6" fmla="*/ 3133283 h 3177308"/>
              <a:gd name="connsiteX7" fmla="*/ 1765420 w 2706312"/>
              <a:gd name="connsiteY7" fmla="*/ 2785650 h 3177308"/>
              <a:gd name="connsiteX8" fmla="*/ 1766217 w 2706312"/>
              <a:gd name="connsiteY8" fmla="*/ 2784239 h 3177308"/>
              <a:gd name="connsiteX9" fmla="*/ 2422849 w 2706312"/>
              <a:gd name="connsiteY9" fmla="*/ 1974725 h 3177308"/>
              <a:gd name="connsiteX10" fmla="*/ 2424671 w 2706312"/>
              <a:gd name="connsiteY10" fmla="*/ 1973732 h 3177308"/>
              <a:gd name="connsiteX11" fmla="*/ 2688392 w 2706312"/>
              <a:gd name="connsiteY11" fmla="*/ 1658191 h 3177308"/>
              <a:gd name="connsiteX12" fmla="*/ 2706312 w 2706312"/>
              <a:gd name="connsiteY12" fmla="*/ 1593950 h 3177308"/>
              <a:gd name="connsiteX13" fmla="*/ 2705655 w 2706312"/>
              <a:gd name="connsiteY13" fmla="*/ 1588654 h 3177308"/>
              <a:gd name="connsiteX14" fmla="*/ 2706312 w 2706312"/>
              <a:gd name="connsiteY14" fmla="*/ 1583358 h 3177308"/>
              <a:gd name="connsiteX15" fmla="*/ 2688392 w 2706312"/>
              <a:gd name="connsiteY15" fmla="*/ 1519117 h 3177308"/>
              <a:gd name="connsiteX16" fmla="*/ 2424671 w 2706312"/>
              <a:gd name="connsiteY16" fmla="*/ 1203576 h 3177308"/>
              <a:gd name="connsiteX17" fmla="*/ 2422849 w 2706312"/>
              <a:gd name="connsiteY17" fmla="*/ 1202583 h 3177308"/>
              <a:gd name="connsiteX18" fmla="*/ 1766217 w 2706312"/>
              <a:gd name="connsiteY18" fmla="*/ 393069 h 3177308"/>
              <a:gd name="connsiteX19" fmla="*/ 1765420 w 2706312"/>
              <a:gd name="connsiteY19" fmla="*/ 391658 h 3177308"/>
              <a:gd name="connsiteX20" fmla="*/ 1497188 w 2706312"/>
              <a:gd name="connsiteY20" fmla="*/ 44025 h 3177308"/>
              <a:gd name="connsiteX21" fmla="*/ 1407610 w 2706312"/>
              <a:gd name="connsiteY21" fmla="*/ 0 h 3177308"/>
              <a:gd name="connsiteX22" fmla="*/ 1172111 w 2706312"/>
              <a:gd name="connsiteY22" fmla="*/ 0 h 3177308"/>
              <a:gd name="connsiteX23" fmla="*/ 1172090 w 2706312"/>
              <a:gd name="connsiteY23" fmla="*/ 3 h 3177308"/>
              <a:gd name="connsiteX24" fmla="*/ 348855 w 2706312"/>
              <a:gd name="connsiteY24" fmla="*/ 3 h 3177308"/>
              <a:gd name="connsiteX25" fmla="*/ 348842 w 2706312"/>
              <a:gd name="connsiteY25" fmla="*/ 0 h 3177308"/>
              <a:gd name="connsiteX26" fmla="*/ 113342 w 2706312"/>
              <a:gd name="connsiteY26" fmla="*/ 0 h 3177308"/>
              <a:gd name="connsiteX27" fmla="*/ 113321 w 2706312"/>
              <a:gd name="connsiteY27" fmla="*/ 3 h 3177308"/>
              <a:gd name="connsiteX28" fmla="*/ 112463 w 2706312"/>
              <a:gd name="connsiteY28" fmla="*/ 3 h 3177308"/>
              <a:gd name="connsiteX29" fmla="*/ 112477 w 2706312"/>
              <a:gd name="connsiteY29" fmla="*/ 125 h 3177308"/>
              <a:gd name="connsiteX30" fmla="*/ 80173 w 2706312"/>
              <a:gd name="connsiteY30" fmla="*/ 4782 h 3177308"/>
              <a:gd name="connsiteX31" fmla="*/ 23765 w 2706312"/>
              <a:gd name="connsiteY31" fmla="*/ 182260 h 3177308"/>
              <a:gd name="connsiteX32" fmla="*/ 291997 w 2706312"/>
              <a:gd name="connsiteY32" fmla="*/ 529893 h 3177308"/>
              <a:gd name="connsiteX33" fmla="*/ 300578 w 2706312"/>
              <a:gd name="connsiteY33" fmla="*/ 536908 h 3177308"/>
              <a:gd name="connsiteX34" fmla="*/ 1151328 w 2706312"/>
              <a:gd name="connsiteY34" fmla="*/ 1583356 h 3177308"/>
              <a:gd name="connsiteX35" fmla="*/ 1151324 w 2706312"/>
              <a:gd name="connsiteY35" fmla="*/ 1583356 h 3177308"/>
              <a:gd name="connsiteX36" fmla="*/ 1147017 w 2706312"/>
              <a:gd name="connsiteY36" fmla="*/ 1588654 h 3177308"/>
              <a:gd name="connsiteX37" fmla="*/ 1151324 w 2706312"/>
              <a:gd name="connsiteY37" fmla="*/ 1593952 h 3177308"/>
              <a:gd name="connsiteX38" fmla="*/ 1151328 w 2706312"/>
              <a:gd name="connsiteY38" fmla="*/ 1593952 h 3177308"/>
              <a:gd name="connsiteX39" fmla="*/ 300578 w 2706312"/>
              <a:gd name="connsiteY39" fmla="*/ 2640400 h 3177308"/>
              <a:gd name="connsiteX40" fmla="*/ 291997 w 2706312"/>
              <a:gd name="connsiteY40" fmla="*/ 2647415 h 3177308"/>
              <a:gd name="connsiteX41" fmla="*/ 23765 w 2706312"/>
              <a:gd name="connsiteY41" fmla="*/ 2995048 h 3177308"/>
              <a:gd name="connsiteX42" fmla="*/ 80173 w 2706312"/>
              <a:gd name="connsiteY42" fmla="*/ 3172526 h 3177308"/>
              <a:gd name="connsiteX43" fmla="*/ 112477 w 2706312"/>
              <a:gd name="connsiteY43" fmla="*/ 3177183 h 3177308"/>
              <a:gd name="connsiteX44" fmla="*/ 112463 w 2706312"/>
              <a:gd name="connsiteY44" fmla="*/ 3177305 h 3177308"/>
              <a:gd name="connsiteX45" fmla="*/ 113321 w 2706312"/>
              <a:gd name="connsiteY45" fmla="*/ 3177305 h 31773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51" h="633">
                <a:moveTo>
                  <a:pt x="19" y="633"/>
                </a:moveTo>
                <a:lnTo>
                  <a:pt x="57" y="633"/>
                </a:lnTo>
                <a:lnTo>
                  <a:pt x="57" y="633"/>
                </a:lnTo>
                <a:lnTo>
                  <a:pt x="192" y="633"/>
                </a:lnTo>
                <a:lnTo>
                  <a:pt x="192" y="633"/>
                </a:lnTo>
                <a:lnTo>
                  <a:pt x="231" y="633"/>
                </a:lnTo>
                <a:cubicBezTo>
                  <a:pt x="236" y="633"/>
                  <a:pt x="242" y="630"/>
                  <a:pt x="245" y="624"/>
                </a:cubicBezTo>
                <a:lnTo>
                  <a:pt x="289" y="555"/>
                </a:lnTo>
                <a:lnTo>
                  <a:pt x="289" y="555"/>
                </a:lnTo>
                <a:lnTo>
                  <a:pt x="397" y="393"/>
                </a:lnTo>
                <a:lnTo>
                  <a:pt x="397" y="393"/>
                </a:lnTo>
                <a:lnTo>
                  <a:pt x="440" y="330"/>
                </a:lnTo>
                <a:cubicBezTo>
                  <a:pt x="442" y="328"/>
                  <a:pt x="443" y="323"/>
                  <a:pt x="443" y="318"/>
                </a:cubicBezTo>
                <a:lnTo>
                  <a:pt x="443" y="317"/>
                </a:lnTo>
                <a:lnTo>
                  <a:pt x="443" y="316"/>
                </a:lnTo>
                <a:cubicBezTo>
                  <a:pt x="443" y="311"/>
                  <a:pt x="442" y="306"/>
                  <a:pt x="440" y="303"/>
                </a:cubicBezTo>
                <a:lnTo>
                  <a:pt x="397" y="240"/>
                </a:lnTo>
                <a:lnTo>
                  <a:pt x="397" y="240"/>
                </a:lnTo>
                <a:lnTo>
                  <a:pt x="289" y="78"/>
                </a:lnTo>
                <a:lnTo>
                  <a:pt x="289" y="78"/>
                </a:lnTo>
                <a:lnTo>
                  <a:pt x="245" y="9"/>
                </a:lnTo>
                <a:cubicBezTo>
                  <a:pt x="242" y="3"/>
                  <a:pt x="236" y="0"/>
                  <a:pt x="231" y="0"/>
                </a:cubicBezTo>
                <a:lnTo>
                  <a:pt x="192" y="0"/>
                </a:lnTo>
                <a:lnTo>
                  <a:pt x="192" y="0"/>
                </a:lnTo>
                <a:lnTo>
                  <a:pt x="57" y="0"/>
                </a:lnTo>
                <a:lnTo>
                  <a:pt x="57" y="0"/>
                </a:lnTo>
                <a:lnTo>
                  <a:pt x="19" y="0"/>
                </a:lnTo>
                <a:lnTo>
                  <a:pt x="19" y="0"/>
                </a:lnTo>
                <a:lnTo>
                  <a:pt x="18" y="0"/>
                </a:lnTo>
                <a:lnTo>
                  <a:pt x="18" y="0"/>
                </a:lnTo>
                <a:lnTo>
                  <a:pt x="13" y="1"/>
                </a:lnTo>
                <a:cubicBezTo>
                  <a:pt x="1" y="5"/>
                  <a:pt x="-4" y="23"/>
                  <a:pt x="4" y="36"/>
                </a:cubicBezTo>
                <a:lnTo>
                  <a:pt x="48" y="106"/>
                </a:lnTo>
                <a:lnTo>
                  <a:pt x="49" y="107"/>
                </a:lnTo>
                <a:lnTo>
                  <a:pt x="189" y="316"/>
                </a:lnTo>
                <a:lnTo>
                  <a:pt x="189" y="316"/>
                </a:lnTo>
                <a:lnTo>
                  <a:pt x="188" y="317"/>
                </a:lnTo>
                <a:lnTo>
                  <a:pt x="189" y="318"/>
                </a:lnTo>
                <a:lnTo>
                  <a:pt x="189" y="318"/>
                </a:lnTo>
                <a:lnTo>
                  <a:pt x="49" y="526"/>
                </a:lnTo>
                <a:lnTo>
                  <a:pt x="48" y="528"/>
                </a:lnTo>
                <a:lnTo>
                  <a:pt x="4" y="597"/>
                </a:lnTo>
                <a:cubicBezTo>
                  <a:pt x="-4" y="610"/>
                  <a:pt x="1" y="628"/>
                  <a:pt x="13" y="632"/>
                </a:cubicBezTo>
                <a:lnTo>
                  <a:pt x="18" y="633"/>
                </a:lnTo>
                <a:lnTo>
                  <a:pt x="18" y="633"/>
                </a:lnTo>
                <a:lnTo>
                  <a:pt x="19" y="633"/>
                </a:lnTo>
                <a:lnTo>
                  <a:pt x="19" y="633"/>
                </a:lnTo>
                <a:close/>
                <a:moveTo>
                  <a:pt x="423" y="633"/>
                </a:moveTo>
                <a:lnTo>
                  <a:pt x="461" y="633"/>
                </a:lnTo>
                <a:lnTo>
                  <a:pt x="461" y="633"/>
                </a:lnTo>
                <a:lnTo>
                  <a:pt x="596" y="633"/>
                </a:lnTo>
                <a:lnTo>
                  <a:pt x="596" y="633"/>
                </a:lnTo>
                <a:lnTo>
                  <a:pt x="635" y="633"/>
                </a:lnTo>
                <a:cubicBezTo>
                  <a:pt x="640" y="633"/>
                  <a:pt x="646" y="630"/>
                  <a:pt x="649" y="624"/>
                </a:cubicBezTo>
                <a:lnTo>
                  <a:pt x="693" y="555"/>
                </a:lnTo>
                <a:lnTo>
                  <a:pt x="693" y="555"/>
                </a:lnTo>
                <a:lnTo>
                  <a:pt x="801" y="393"/>
                </a:lnTo>
                <a:lnTo>
                  <a:pt x="801" y="393"/>
                </a:lnTo>
                <a:lnTo>
                  <a:pt x="845" y="330"/>
                </a:lnTo>
                <a:cubicBezTo>
                  <a:pt x="847" y="328"/>
                  <a:pt x="847" y="323"/>
                  <a:pt x="847" y="318"/>
                </a:cubicBezTo>
                <a:lnTo>
                  <a:pt x="847" y="317"/>
                </a:lnTo>
                <a:lnTo>
                  <a:pt x="847" y="316"/>
                </a:lnTo>
                <a:cubicBezTo>
                  <a:pt x="847" y="311"/>
                  <a:pt x="847" y="306"/>
                  <a:pt x="845" y="303"/>
                </a:cubicBezTo>
                <a:lnTo>
                  <a:pt x="801" y="240"/>
                </a:lnTo>
                <a:lnTo>
                  <a:pt x="801" y="240"/>
                </a:lnTo>
                <a:lnTo>
                  <a:pt x="693" y="78"/>
                </a:lnTo>
                <a:lnTo>
                  <a:pt x="693" y="78"/>
                </a:lnTo>
                <a:lnTo>
                  <a:pt x="649" y="9"/>
                </a:lnTo>
                <a:cubicBezTo>
                  <a:pt x="646" y="3"/>
                  <a:pt x="640" y="0"/>
                  <a:pt x="635" y="0"/>
                </a:cubicBezTo>
                <a:lnTo>
                  <a:pt x="596" y="0"/>
                </a:lnTo>
                <a:lnTo>
                  <a:pt x="596" y="0"/>
                </a:lnTo>
                <a:lnTo>
                  <a:pt x="461" y="0"/>
                </a:lnTo>
                <a:lnTo>
                  <a:pt x="461" y="0"/>
                </a:lnTo>
                <a:lnTo>
                  <a:pt x="423" y="0"/>
                </a:lnTo>
                <a:lnTo>
                  <a:pt x="423" y="0"/>
                </a:lnTo>
                <a:lnTo>
                  <a:pt x="422" y="0"/>
                </a:lnTo>
                <a:lnTo>
                  <a:pt x="422" y="0"/>
                </a:lnTo>
                <a:lnTo>
                  <a:pt x="417" y="1"/>
                </a:lnTo>
                <a:cubicBezTo>
                  <a:pt x="405" y="5"/>
                  <a:pt x="400" y="23"/>
                  <a:pt x="408" y="36"/>
                </a:cubicBezTo>
                <a:lnTo>
                  <a:pt x="452" y="106"/>
                </a:lnTo>
                <a:lnTo>
                  <a:pt x="453" y="107"/>
                </a:lnTo>
                <a:lnTo>
                  <a:pt x="593" y="316"/>
                </a:lnTo>
                <a:lnTo>
                  <a:pt x="593" y="316"/>
                </a:lnTo>
                <a:lnTo>
                  <a:pt x="592" y="317"/>
                </a:lnTo>
                <a:lnTo>
                  <a:pt x="593" y="318"/>
                </a:lnTo>
                <a:lnTo>
                  <a:pt x="593" y="318"/>
                </a:lnTo>
                <a:lnTo>
                  <a:pt x="453" y="526"/>
                </a:lnTo>
                <a:lnTo>
                  <a:pt x="452" y="527"/>
                </a:lnTo>
                <a:lnTo>
                  <a:pt x="408" y="597"/>
                </a:lnTo>
                <a:cubicBezTo>
                  <a:pt x="400" y="610"/>
                  <a:pt x="405" y="628"/>
                  <a:pt x="417" y="632"/>
                </a:cubicBezTo>
                <a:lnTo>
                  <a:pt x="422" y="633"/>
                </a:lnTo>
                <a:lnTo>
                  <a:pt x="422" y="633"/>
                </a:lnTo>
                <a:lnTo>
                  <a:pt x="423" y="633"/>
                </a:lnTo>
                <a:lnTo>
                  <a:pt x="423" y="633"/>
                </a:lnTo>
                <a:close/>
                <a:moveTo>
                  <a:pt x="827" y="633"/>
                </a:moveTo>
                <a:lnTo>
                  <a:pt x="865" y="633"/>
                </a:lnTo>
                <a:lnTo>
                  <a:pt x="865" y="633"/>
                </a:lnTo>
                <a:lnTo>
                  <a:pt x="1000" y="633"/>
                </a:lnTo>
                <a:lnTo>
                  <a:pt x="1000" y="633"/>
                </a:lnTo>
                <a:lnTo>
                  <a:pt x="1039" y="633"/>
                </a:lnTo>
                <a:cubicBezTo>
                  <a:pt x="1044" y="633"/>
                  <a:pt x="1050" y="630"/>
                  <a:pt x="1053" y="624"/>
                </a:cubicBezTo>
                <a:lnTo>
                  <a:pt x="1097" y="555"/>
                </a:lnTo>
                <a:lnTo>
                  <a:pt x="1097" y="555"/>
                </a:lnTo>
                <a:lnTo>
                  <a:pt x="1205" y="393"/>
                </a:lnTo>
                <a:lnTo>
                  <a:pt x="1205" y="393"/>
                </a:lnTo>
                <a:lnTo>
                  <a:pt x="1249" y="330"/>
                </a:lnTo>
                <a:cubicBezTo>
                  <a:pt x="1251" y="328"/>
                  <a:pt x="1251" y="323"/>
                  <a:pt x="1251" y="318"/>
                </a:cubicBezTo>
                <a:lnTo>
                  <a:pt x="1251" y="317"/>
                </a:lnTo>
                <a:lnTo>
                  <a:pt x="1251" y="316"/>
                </a:lnTo>
                <a:cubicBezTo>
                  <a:pt x="1251" y="311"/>
                  <a:pt x="1251" y="306"/>
                  <a:pt x="1249" y="303"/>
                </a:cubicBezTo>
                <a:lnTo>
                  <a:pt x="1205" y="240"/>
                </a:lnTo>
                <a:lnTo>
                  <a:pt x="1205" y="240"/>
                </a:lnTo>
                <a:lnTo>
                  <a:pt x="1097" y="78"/>
                </a:lnTo>
                <a:lnTo>
                  <a:pt x="1097" y="78"/>
                </a:lnTo>
                <a:lnTo>
                  <a:pt x="1053" y="9"/>
                </a:lnTo>
                <a:cubicBezTo>
                  <a:pt x="1050" y="3"/>
                  <a:pt x="1044" y="0"/>
                  <a:pt x="1039" y="0"/>
                </a:cubicBezTo>
                <a:lnTo>
                  <a:pt x="1000" y="0"/>
                </a:lnTo>
                <a:lnTo>
                  <a:pt x="1000" y="0"/>
                </a:lnTo>
                <a:lnTo>
                  <a:pt x="865" y="0"/>
                </a:lnTo>
                <a:lnTo>
                  <a:pt x="865" y="0"/>
                </a:lnTo>
                <a:lnTo>
                  <a:pt x="827" y="0"/>
                </a:lnTo>
                <a:lnTo>
                  <a:pt x="827" y="0"/>
                </a:lnTo>
                <a:lnTo>
                  <a:pt x="826" y="0"/>
                </a:lnTo>
                <a:lnTo>
                  <a:pt x="826" y="0"/>
                </a:lnTo>
                <a:lnTo>
                  <a:pt x="821" y="1"/>
                </a:lnTo>
                <a:cubicBezTo>
                  <a:pt x="809" y="5"/>
                  <a:pt x="804" y="23"/>
                  <a:pt x="812" y="36"/>
                </a:cubicBezTo>
                <a:lnTo>
                  <a:pt x="856" y="106"/>
                </a:lnTo>
                <a:lnTo>
                  <a:pt x="857" y="107"/>
                </a:lnTo>
                <a:lnTo>
                  <a:pt x="997" y="316"/>
                </a:lnTo>
                <a:lnTo>
                  <a:pt x="997" y="316"/>
                </a:lnTo>
                <a:lnTo>
                  <a:pt x="996" y="317"/>
                </a:lnTo>
                <a:lnTo>
                  <a:pt x="997" y="318"/>
                </a:lnTo>
                <a:lnTo>
                  <a:pt x="997" y="318"/>
                </a:lnTo>
                <a:lnTo>
                  <a:pt x="857" y="526"/>
                </a:lnTo>
                <a:lnTo>
                  <a:pt x="856" y="527"/>
                </a:lnTo>
                <a:lnTo>
                  <a:pt x="812" y="597"/>
                </a:lnTo>
                <a:cubicBezTo>
                  <a:pt x="804" y="610"/>
                  <a:pt x="809" y="628"/>
                  <a:pt x="821" y="632"/>
                </a:cubicBezTo>
                <a:lnTo>
                  <a:pt x="826" y="633"/>
                </a:lnTo>
                <a:lnTo>
                  <a:pt x="826" y="633"/>
                </a:lnTo>
                <a:lnTo>
                  <a:pt x="827" y="633"/>
                </a:lnTo>
                <a:lnTo>
                  <a:pt x="827" y="633"/>
                </a:lnTo>
                <a:close/>
              </a:path>
            </a:pathLst>
          </a:custGeom>
          <a:gradFill>
            <a:gsLst>
              <a:gs pos="0">
                <a:schemeClr val="accent1">
                  <a:lumMod val="60000"/>
                  <a:lumOff val="40000"/>
                  <a:alpha val="50000"/>
                </a:schemeClr>
              </a:gs>
              <a:gs pos="100000">
                <a:schemeClr val="accent1"/>
              </a:gs>
            </a:gsLst>
            <a:lin ang="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400" b="1">
              <a:latin typeface="+mj-ea"/>
              <a:ea typeface="+mj-ea"/>
            </a:endParaRPr>
          </a:p>
        </p:txBody>
      </p:sp>
      <p:sp>
        <p:nvSpPr>
          <p:cNvPr id="1049206" name="圆角矩形 10"/>
          <p:cNvSpPr/>
          <p:nvPr>
            <p:custDataLst>
              <p:tags r:id="rId10"/>
            </p:custDataLst>
          </p:nvPr>
        </p:nvSpPr>
        <p:spPr>
          <a:xfrm>
            <a:off x="1026316" y="3954854"/>
            <a:ext cx="4616442" cy="2013263"/>
          </a:xfrm>
          <a:prstGeom prst="roundRect">
            <a:avLst>
              <a:gd name="adj" fmla="val 7078"/>
            </a:avLst>
          </a:prstGeom>
          <a:gradFill>
            <a:gsLst>
              <a:gs pos="0">
                <a:schemeClr val="bg1"/>
              </a:gs>
              <a:gs pos="80000">
                <a:schemeClr val="accent1">
                  <a:lumMod val="20000"/>
                  <a:lumOff val="80000"/>
                  <a:alpha val="34000"/>
                </a:schemeClr>
              </a:gs>
            </a:gsLst>
            <a:lin ang="10800000" scaled="0"/>
          </a:gradFill>
          <a:ln w="25400">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08" name="正文"/>
          <p:cNvSpPr txBox="1"/>
          <p:nvPr>
            <p:custDataLst>
              <p:tags r:id="rId11"/>
            </p:custDataLst>
          </p:nvPr>
        </p:nvSpPr>
        <p:spPr>
          <a:xfrm>
            <a:off x="1451859" y="4824204"/>
            <a:ext cx="4196378" cy="1143304"/>
          </a:xfrm>
          <a:prstGeom prst="rect">
            <a:avLst/>
          </a:prstGeom>
          <a:noFill/>
        </p:spPr>
        <p:txBody>
          <a:bodyPr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100">
                <a:solidFill>
                  <a:schemeClr val="tx1">
                    <a:lumMod val="65000"/>
                    <a:lumOff val="35000"/>
                  </a:schemeClr>
                </a:solidFill>
                <a:latin typeface="+中文正文" charset="0"/>
              </a:rPr>
              <a:t>职业道德的基本要求：忠诚、责任、诚信、敬业、保密、廉洁等。</a:t>
            </a:r>
            <a:endParaRPr lang="zh-CN" altLang="en-US" sz="1100">
              <a:solidFill>
                <a:schemeClr val="tx1">
                  <a:lumMod val="65000"/>
                  <a:lumOff val="35000"/>
                </a:schemeClr>
              </a:solidFill>
              <a:latin typeface="+中文正文" charset="0"/>
            </a:endParaRPr>
          </a:p>
        </p:txBody>
      </p:sp>
      <p:sp>
        <p:nvSpPr>
          <p:cNvPr id="1049210" name="标题"/>
          <p:cNvSpPr txBox="1"/>
          <p:nvPr>
            <p:custDataLst>
              <p:tags r:id="rId12"/>
            </p:custDataLst>
          </p:nvPr>
        </p:nvSpPr>
        <p:spPr>
          <a:xfrm>
            <a:off x="1451859" y="4379788"/>
            <a:ext cx="3429913" cy="434066"/>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49212" name="任意多边形: 形状 23"/>
          <p:cNvSpPr>
            <a:spLocks noChangeAspect="1"/>
          </p:cNvSpPr>
          <p:nvPr>
            <p:custDataLst>
              <p:tags r:id="rId13"/>
            </p:custDataLst>
          </p:nvPr>
        </p:nvSpPr>
        <p:spPr>
          <a:xfrm rot="5400000" flipV="1">
            <a:off x="650084" y="4657396"/>
            <a:ext cx="761594" cy="385363"/>
          </a:xfrm>
          <a:custGeom>
            <a:gdLst>
              <a:gd name="connsiteX0" fmla="*/ 113342 w 2706312"/>
              <a:gd name="connsiteY0" fmla="*/ 3177308 h 3177308"/>
              <a:gd name="connsiteX1" fmla="*/ 348842 w 2706312"/>
              <a:gd name="connsiteY1" fmla="*/ 3177308 h 3177308"/>
              <a:gd name="connsiteX2" fmla="*/ 348855 w 2706312"/>
              <a:gd name="connsiteY2" fmla="*/ 3177305 h 3177308"/>
              <a:gd name="connsiteX3" fmla="*/ 1172090 w 2706312"/>
              <a:gd name="connsiteY3" fmla="*/ 3177305 h 3177308"/>
              <a:gd name="connsiteX4" fmla="*/ 1172111 w 2706312"/>
              <a:gd name="connsiteY4" fmla="*/ 3177308 h 3177308"/>
              <a:gd name="connsiteX5" fmla="*/ 1407610 w 2706312"/>
              <a:gd name="connsiteY5" fmla="*/ 3177308 h 3177308"/>
              <a:gd name="connsiteX6" fmla="*/ 1497188 w 2706312"/>
              <a:gd name="connsiteY6" fmla="*/ 3133283 h 3177308"/>
              <a:gd name="connsiteX7" fmla="*/ 1765420 w 2706312"/>
              <a:gd name="connsiteY7" fmla="*/ 2785650 h 3177308"/>
              <a:gd name="connsiteX8" fmla="*/ 1766217 w 2706312"/>
              <a:gd name="connsiteY8" fmla="*/ 2784239 h 3177308"/>
              <a:gd name="connsiteX9" fmla="*/ 2422849 w 2706312"/>
              <a:gd name="connsiteY9" fmla="*/ 1974725 h 3177308"/>
              <a:gd name="connsiteX10" fmla="*/ 2424671 w 2706312"/>
              <a:gd name="connsiteY10" fmla="*/ 1973732 h 3177308"/>
              <a:gd name="connsiteX11" fmla="*/ 2688392 w 2706312"/>
              <a:gd name="connsiteY11" fmla="*/ 1658191 h 3177308"/>
              <a:gd name="connsiteX12" fmla="*/ 2706312 w 2706312"/>
              <a:gd name="connsiteY12" fmla="*/ 1593950 h 3177308"/>
              <a:gd name="connsiteX13" fmla="*/ 2705655 w 2706312"/>
              <a:gd name="connsiteY13" fmla="*/ 1588654 h 3177308"/>
              <a:gd name="connsiteX14" fmla="*/ 2706312 w 2706312"/>
              <a:gd name="connsiteY14" fmla="*/ 1583358 h 3177308"/>
              <a:gd name="connsiteX15" fmla="*/ 2688392 w 2706312"/>
              <a:gd name="connsiteY15" fmla="*/ 1519117 h 3177308"/>
              <a:gd name="connsiteX16" fmla="*/ 2424671 w 2706312"/>
              <a:gd name="connsiteY16" fmla="*/ 1203576 h 3177308"/>
              <a:gd name="connsiteX17" fmla="*/ 2422849 w 2706312"/>
              <a:gd name="connsiteY17" fmla="*/ 1202583 h 3177308"/>
              <a:gd name="connsiteX18" fmla="*/ 1766217 w 2706312"/>
              <a:gd name="connsiteY18" fmla="*/ 393069 h 3177308"/>
              <a:gd name="connsiteX19" fmla="*/ 1765420 w 2706312"/>
              <a:gd name="connsiteY19" fmla="*/ 391658 h 3177308"/>
              <a:gd name="connsiteX20" fmla="*/ 1497188 w 2706312"/>
              <a:gd name="connsiteY20" fmla="*/ 44025 h 3177308"/>
              <a:gd name="connsiteX21" fmla="*/ 1407610 w 2706312"/>
              <a:gd name="connsiteY21" fmla="*/ 0 h 3177308"/>
              <a:gd name="connsiteX22" fmla="*/ 1172111 w 2706312"/>
              <a:gd name="connsiteY22" fmla="*/ 0 h 3177308"/>
              <a:gd name="connsiteX23" fmla="*/ 1172090 w 2706312"/>
              <a:gd name="connsiteY23" fmla="*/ 3 h 3177308"/>
              <a:gd name="connsiteX24" fmla="*/ 348855 w 2706312"/>
              <a:gd name="connsiteY24" fmla="*/ 3 h 3177308"/>
              <a:gd name="connsiteX25" fmla="*/ 348842 w 2706312"/>
              <a:gd name="connsiteY25" fmla="*/ 0 h 3177308"/>
              <a:gd name="connsiteX26" fmla="*/ 113342 w 2706312"/>
              <a:gd name="connsiteY26" fmla="*/ 0 h 3177308"/>
              <a:gd name="connsiteX27" fmla="*/ 113321 w 2706312"/>
              <a:gd name="connsiteY27" fmla="*/ 3 h 3177308"/>
              <a:gd name="connsiteX28" fmla="*/ 112463 w 2706312"/>
              <a:gd name="connsiteY28" fmla="*/ 3 h 3177308"/>
              <a:gd name="connsiteX29" fmla="*/ 112477 w 2706312"/>
              <a:gd name="connsiteY29" fmla="*/ 125 h 3177308"/>
              <a:gd name="connsiteX30" fmla="*/ 80173 w 2706312"/>
              <a:gd name="connsiteY30" fmla="*/ 4782 h 3177308"/>
              <a:gd name="connsiteX31" fmla="*/ 23765 w 2706312"/>
              <a:gd name="connsiteY31" fmla="*/ 182260 h 3177308"/>
              <a:gd name="connsiteX32" fmla="*/ 291997 w 2706312"/>
              <a:gd name="connsiteY32" fmla="*/ 529893 h 3177308"/>
              <a:gd name="connsiteX33" fmla="*/ 300578 w 2706312"/>
              <a:gd name="connsiteY33" fmla="*/ 536908 h 3177308"/>
              <a:gd name="connsiteX34" fmla="*/ 1151328 w 2706312"/>
              <a:gd name="connsiteY34" fmla="*/ 1583356 h 3177308"/>
              <a:gd name="connsiteX35" fmla="*/ 1151324 w 2706312"/>
              <a:gd name="connsiteY35" fmla="*/ 1583356 h 3177308"/>
              <a:gd name="connsiteX36" fmla="*/ 1147017 w 2706312"/>
              <a:gd name="connsiteY36" fmla="*/ 1588654 h 3177308"/>
              <a:gd name="connsiteX37" fmla="*/ 1151324 w 2706312"/>
              <a:gd name="connsiteY37" fmla="*/ 1593952 h 3177308"/>
              <a:gd name="connsiteX38" fmla="*/ 1151328 w 2706312"/>
              <a:gd name="connsiteY38" fmla="*/ 1593952 h 3177308"/>
              <a:gd name="connsiteX39" fmla="*/ 300578 w 2706312"/>
              <a:gd name="connsiteY39" fmla="*/ 2640400 h 3177308"/>
              <a:gd name="connsiteX40" fmla="*/ 291997 w 2706312"/>
              <a:gd name="connsiteY40" fmla="*/ 2647415 h 3177308"/>
              <a:gd name="connsiteX41" fmla="*/ 23765 w 2706312"/>
              <a:gd name="connsiteY41" fmla="*/ 2995048 h 3177308"/>
              <a:gd name="connsiteX42" fmla="*/ 80173 w 2706312"/>
              <a:gd name="connsiteY42" fmla="*/ 3172526 h 3177308"/>
              <a:gd name="connsiteX43" fmla="*/ 112477 w 2706312"/>
              <a:gd name="connsiteY43" fmla="*/ 3177183 h 3177308"/>
              <a:gd name="connsiteX44" fmla="*/ 112463 w 2706312"/>
              <a:gd name="connsiteY44" fmla="*/ 3177305 h 3177308"/>
              <a:gd name="connsiteX45" fmla="*/ 113321 w 2706312"/>
              <a:gd name="connsiteY45" fmla="*/ 3177305 h 31773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51" h="633">
                <a:moveTo>
                  <a:pt x="19" y="633"/>
                </a:moveTo>
                <a:lnTo>
                  <a:pt x="57" y="633"/>
                </a:lnTo>
                <a:lnTo>
                  <a:pt x="57" y="633"/>
                </a:lnTo>
                <a:lnTo>
                  <a:pt x="192" y="633"/>
                </a:lnTo>
                <a:lnTo>
                  <a:pt x="192" y="633"/>
                </a:lnTo>
                <a:lnTo>
                  <a:pt x="231" y="633"/>
                </a:lnTo>
                <a:cubicBezTo>
                  <a:pt x="236" y="633"/>
                  <a:pt x="242" y="630"/>
                  <a:pt x="245" y="624"/>
                </a:cubicBezTo>
                <a:lnTo>
                  <a:pt x="289" y="555"/>
                </a:lnTo>
                <a:lnTo>
                  <a:pt x="289" y="555"/>
                </a:lnTo>
                <a:lnTo>
                  <a:pt x="397" y="393"/>
                </a:lnTo>
                <a:lnTo>
                  <a:pt x="397" y="393"/>
                </a:lnTo>
                <a:lnTo>
                  <a:pt x="440" y="330"/>
                </a:lnTo>
                <a:cubicBezTo>
                  <a:pt x="442" y="328"/>
                  <a:pt x="443" y="323"/>
                  <a:pt x="443" y="318"/>
                </a:cubicBezTo>
                <a:lnTo>
                  <a:pt x="443" y="317"/>
                </a:lnTo>
                <a:lnTo>
                  <a:pt x="443" y="316"/>
                </a:lnTo>
                <a:cubicBezTo>
                  <a:pt x="443" y="311"/>
                  <a:pt x="442" y="306"/>
                  <a:pt x="440" y="303"/>
                </a:cubicBezTo>
                <a:lnTo>
                  <a:pt x="397" y="240"/>
                </a:lnTo>
                <a:lnTo>
                  <a:pt x="397" y="240"/>
                </a:lnTo>
                <a:lnTo>
                  <a:pt x="289" y="78"/>
                </a:lnTo>
                <a:lnTo>
                  <a:pt x="289" y="78"/>
                </a:lnTo>
                <a:lnTo>
                  <a:pt x="245" y="9"/>
                </a:lnTo>
                <a:cubicBezTo>
                  <a:pt x="242" y="3"/>
                  <a:pt x="236" y="0"/>
                  <a:pt x="231" y="0"/>
                </a:cubicBezTo>
                <a:lnTo>
                  <a:pt x="192" y="0"/>
                </a:lnTo>
                <a:lnTo>
                  <a:pt x="192" y="0"/>
                </a:lnTo>
                <a:lnTo>
                  <a:pt x="57" y="0"/>
                </a:lnTo>
                <a:lnTo>
                  <a:pt x="57" y="0"/>
                </a:lnTo>
                <a:lnTo>
                  <a:pt x="19" y="0"/>
                </a:lnTo>
                <a:lnTo>
                  <a:pt x="19" y="0"/>
                </a:lnTo>
                <a:lnTo>
                  <a:pt x="18" y="0"/>
                </a:lnTo>
                <a:lnTo>
                  <a:pt x="18" y="0"/>
                </a:lnTo>
                <a:lnTo>
                  <a:pt x="13" y="1"/>
                </a:lnTo>
                <a:cubicBezTo>
                  <a:pt x="1" y="5"/>
                  <a:pt x="-4" y="23"/>
                  <a:pt x="4" y="36"/>
                </a:cubicBezTo>
                <a:lnTo>
                  <a:pt x="48" y="106"/>
                </a:lnTo>
                <a:lnTo>
                  <a:pt x="49" y="107"/>
                </a:lnTo>
                <a:lnTo>
                  <a:pt x="189" y="316"/>
                </a:lnTo>
                <a:lnTo>
                  <a:pt x="189" y="316"/>
                </a:lnTo>
                <a:lnTo>
                  <a:pt x="188" y="317"/>
                </a:lnTo>
                <a:lnTo>
                  <a:pt x="189" y="318"/>
                </a:lnTo>
                <a:lnTo>
                  <a:pt x="189" y="318"/>
                </a:lnTo>
                <a:lnTo>
                  <a:pt x="49" y="526"/>
                </a:lnTo>
                <a:lnTo>
                  <a:pt x="48" y="528"/>
                </a:lnTo>
                <a:lnTo>
                  <a:pt x="4" y="597"/>
                </a:lnTo>
                <a:cubicBezTo>
                  <a:pt x="-4" y="610"/>
                  <a:pt x="1" y="628"/>
                  <a:pt x="13" y="632"/>
                </a:cubicBezTo>
                <a:lnTo>
                  <a:pt x="18" y="633"/>
                </a:lnTo>
                <a:lnTo>
                  <a:pt x="18" y="633"/>
                </a:lnTo>
                <a:lnTo>
                  <a:pt x="19" y="633"/>
                </a:lnTo>
                <a:lnTo>
                  <a:pt x="19" y="633"/>
                </a:lnTo>
                <a:close/>
                <a:moveTo>
                  <a:pt x="423" y="633"/>
                </a:moveTo>
                <a:lnTo>
                  <a:pt x="461" y="633"/>
                </a:lnTo>
                <a:lnTo>
                  <a:pt x="461" y="633"/>
                </a:lnTo>
                <a:lnTo>
                  <a:pt x="596" y="633"/>
                </a:lnTo>
                <a:lnTo>
                  <a:pt x="596" y="633"/>
                </a:lnTo>
                <a:lnTo>
                  <a:pt x="635" y="633"/>
                </a:lnTo>
                <a:cubicBezTo>
                  <a:pt x="640" y="633"/>
                  <a:pt x="646" y="630"/>
                  <a:pt x="649" y="624"/>
                </a:cubicBezTo>
                <a:lnTo>
                  <a:pt x="693" y="555"/>
                </a:lnTo>
                <a:lnTo>
                  <a:pt x="693" y="555"/>
                </a:lnTo>
                <a:lnTo>
                  <a:pt x="801" y="393"/>
                </a:lnTo>
                <a:lnTo>
                  <a:pt x="801" y="393"/>
                </a:lnTo>
                <a:lnTo>
                  <a:pt x="845" y="330"/>
                </a:lnTo>
                <a:cubicBezTo>
                  <a:pt x="847" y="328"/>
                  <a:pt x="847" y="323"/>
                  <a:pt x="847" y="318"/>
                </a:cubicBezTo>
                <a:lnTo>
                  <a:pt x="847" y="317"/>
                </a:lnTo>
                <a:lnTo>
                  <a:pt x="847" y="316"/>
                </a:lnTo>
                <a:cubicBezTo>
                  <a:pt x="847" y="311"/>
                  <a:pt x="847" y="306"/>
                  <a:pt x="845" y="303"/>
                </a:cubicBezTo>
                <a:lnTo>
                  <a:pt x="801" y="240"/>
                </a:lnTo>
                <a:lnTo>
                  <a:pt x="801" y="240"/>
                </a:lnTo>
                <a:lnTo>
                  <a:pt x="693" y="78"/>
                </a:lnTo>
                <a:lnTo>
                  <a:pt x="693" y="78"/>
                </a:lnTo>
                <a:lnTo>
                  <a:pt x="649" y="9"/>
                </a:lnTo>
                <a:cubicBezTo>
                  <a:pt x="646" y="3"/>
                  <a:pt x="640" y="0"/>
                  <a:pt x="635" y="0"/>
                </a:cubicBezTo>
                <a:lnTo>
                  <a:pt x="596" y="0"/>
                </a:lnTo>
                <a:lnTo>
                  <a:pt x="596" y="0"/>
                </a:lnTo>
                <a:lnTo>
                  <a:pt x="461" y="0"/>
                </a:lnTo>
                <a:lnTo>
                  <a:pt x="461" y="0"/>
                </a:lnTo>
                <a:lnTo>
                  <a:pt x="423" y="0"/>
                </a:lnTo>
                <a:lnTo>
                  <a:pt x="423" y="0"/>
                </a:lnTo>
                <a:lnTo>
                  <a:pt x="422" y="0"/>
                </a:lnTo>
                <a:lnTo>
                  <a:pt x="422" y="0"/>
                </a:lnTo>
                <a:lnTo>
                  <a:pt x="417" y="1"/>
                </a:lnTo>
                <a:cubicBezTo>
                  <a:pt x="405" y="5"/>
                  <a:pt x="400" y="23"/>
                  <a:pt x="408" y="36"/>
                </a:cubicBezTo>
                <a:lnTo>
                  <a:pt x="452" y="106"/>
                </a:lnTo>
                <a:lnTo>
                  <a:pt x="453" y="107"/>
                </a:lnTo>
                <a:lnTo>
                  <a:pt x="593" y="316"/>
                </a:lnTo>
                <a:lnTo>
                  <a:pt x="593" y="316"/>
                </a:lnTo>
                <a:lnTo>
                  <a:pt x="592" y="317"/>
                </a:lnTo>
                <a:lnTo>
                  <a:pt x="593" y="318"/>
                </a:lnTo>
                <a:lnTo>
                  <a:pt x="593" y="318"/>
                </a:lnTo>
                <a:lnTo>
                  <a:pt x="453" y="526"/>
                </a:lnTo>
                <a:lnTo>
                  <a:pt x="452" y="527"/>
                </a:lnTo>
                <a:lnTo>
                  <a:pt x="408" y="597"/>
                </a:lnTo>
                <a:cubicBezTo>
                  <a:pt x="400" y="610"/>
                  <a:pt x="405" y="628"/>
                  <a:pt x="417" y="632"/>
                </a:cubicBezTo>
                <a:lnTo>
                  <a:pt x="422" y="633"/>
                </a:lnTo>
                <a:lnTo>
                  <a:pt x="422" y="633"/>
                </a:lnTo>
                <a:lnTo>
                  <a:pt x="423" y="633"/>
                </a:lnTo>
                <a:lnTo>
                  <a:pt x="423" y="633"/>
                </a:lnTo>
                <a:close/>
                <a:moveTo>
                  <a:pt x="827" y="633"/>
                </a:moveTo>
                <a:lnTo>
                  <a:pt x="865" y="633"/>
                </a:lnTo>
                <a:lnTo>
                  <a:pt x="865" y="633"/>
                </a:lnTo>
                <a:lnTo>
                  <a:pt x="1000" y="633"/>
                </a:lnTo>
                <a:lnTo>
                  <a:pt x="1000" y="633"/>
                </a:lnTo>
                <a:lnTo>
                  <a:pt x="1039" y="633"/>
                </a:lnTo>
                <a:cubicBezTo>
                  <a:pt x="1044" y="633"/>
                  <a:pt x="1050" y="630"/>
                  <a:pt x="1053" y="624"/>
                </a:cubicBezTo>
                <a:lnTo>
                  <a:pt x="1097" y="555"/>
                </a:lnTo>
                <a:lnTo>
                  <a:pt x="1097" y="555"/>
                </a:lnTo>
                <a:lnTo>
                  <a:pt x="1205" y="393"/>
                </a:lnTo>
                <a:lnTo>
                  <a:pt x="1205" y="393"/>
                </a:lnTo>
                <a:lnTo>
                  <a:pt x="1249" y="330"/>
                </a:lnTo>
                <a:cubicBezTo>
                  <a:pt x="1251" y="328"/>
                  <a:pt x="1251" y="323"/>
                  <a:pt x="1251" y="318"/>
                </a:cubicBezTo>
                <a:lnTo>
                  <a:pt x="1251" y="317"/>
                </a:lnTo>
                <a:lnTo>
                  <a:pt x="1251" y="316"/>
                </a:lnTo>
                <a:cubicBezTo>
                  <a:pt x="1251" y="311"/>
                  <a:pt x="1251" y="306"/>
                  <a:pt x="1249" y="303"/>
                </a:cubicBezTo>
                <a:lnTo>
                  <a:pt x="1205" y="240"/>
                </a:lnTo>
                <a:lnTo>
                  <a:pt x="1205" y="240"/>
                </a:lnTo>
                <a:lnTo>
                  <a:pt x="1097" y="78"/>
                </a:lnTo>
                <a:lnTo>
                  <a:pt x="1097" y="78"/>
                </a:lnTo>
                <a:lnTo>
                  <a:pt x="1053" y="9"/>
                </a:lnTo>
                <a:cubicBezTo>
                  <a:pt x="1050" y="3"/>
                  <a:pt x="1044" y="0"/>
                  <a:pt x="1039" y="0"/>
                </a:cubicBezTo>
                <a:lnTo>
                  <a:pt x="1000" y="0"/>
                </a:lnTo>
                <a:lnTo>
                  <a:pt x="1000" y="0"/>
                </a:lnTo>
                <a:lnTo>
                  <a:pt x="865" y="0"/>
                </a:lnTo>
                <a:lnTo>
                  <a:pt x="865" y="0"/>
                </a:lnTo>
                <a:lnTo>
                  <a:pt x="827" y="0"/>
                </a:lnTo>
                <a:lnTo>
                  <a:pt x="827" y="0"/>
                </a:lnTo>
                <a:lnTo>
                  <a:pt x="826" y="0"/>
                </a:lnTo>
                <a:lnTo>
                  <a:pt x="826" y="0"/>
                </a:lnTo>
                <a:lnTo>
                  <a:pt x="821" y="1"/>
                </a:lnTo>
                <a:cubicBezTo>
                  <a:pt x="809" y="5"/>
                  <a:pt x="804" y="23"/>
                  <a:pt x="812" y="36"/>
                </a:cubicBezTo>
                <a:lnTo>
                  <a:pt x="856" y="106"/>
                </a:lnTo>
                <a:lnTo>
                  <a:pt x="857" y="107"/>
                </a:lnTo>
                <a:lnTo>
                  <a:pt x="997" y="316"/>
                </a:lnTo>
                <a:lnTo>
                  <a:pt x="997" y="316"/>
                </a:lnTo>
                <a:lnTo>
                  <a:pt x="996" y="317"/>
                </a:lnTo>
                <a:lnTo>
                  <a:pt x="997" y="318"/>
                </a:lnTo>
                <a:lnTo>
                  <a:pt x="997" y="318"/>
                </a:lnTo>
                <a:lnTo>
                  <a:pt x="857" y="526"/>
                </a:lnTo>
                <a:lnTo>
                  <a:pt x="856" y="527"/>
                </a:lnTo>
                <a:lnTo>
                  <a:pt x="812" y="597"/>
                </a:lnTo>
                <a:cubicBezTo>
                  <a:pt x="804" y="610"/>
                  <a:pt x="809" y="628"/>
                  <a:pt x="821" y="632"/>
                </a:cubicBezTo>
                <a:lnTo>
                  <a:pt x="826" y="633"/>
                </a:lnTo>
                <a:lnTo>
                  <a:pt x="826" y="633"/>
                </a:lnTo>
                <a:lnTo>
                  <a:pt x="827" y="633"/>
                </a:lnTo>
                <a:lnTo>
                  <a:pt x="827" y="633"/>
                </a:lnTo>
                <a:close/>
              </a:path>
            </a:pathLst>
          </a:custGeom>
          <a:gradFill>
            <a:gsLst>
              <a:gs pos="0">
                <a:schemeClr val="accent1">
                  <a:lumMod val="60000"/>
                  <a:lumOff val="40000"/>
                  <a:alpha val="50000"/>
                </a:schemeClr>
              </a:gs>
              <a:gs pos="100000">
                <a:schemeClr val="accent1"/>
              </a:gs>
            </a:gsLst>
            <a:lin ang="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400" b="1">
              <a:latin typeface="+mj-ea"/>
              <a:ea typeface="+mj-ea"/>
            </a:endParaRPr>
          </a:p>
        </p:txBody>
      </p:sp>
      <p:sp>
        <p:nvSpPr>
          <p:cNvPr id="1049214" name="圆角矩形 9"/>
          <p:cNvSpPr/>
          <p:nvPr>
            <p:custDataLst>
              <p:tags r:id="rId14"/>
            </p:custDataLst>
          </p:nvPr>
        </p:nvSpPr>
        <p:spPr>
          <a:xfrm>
            <a:off x="6732488" y="3954854"/>
            <a:ext cx="4616442" cy="2013263"/>
          </a:xfrm>
          <a:prstGeom prst="roundRect">
            <a:avLst>
              <a:gd name="adj" fmla="val 7078"/>
            </a:avLst>
          </a:prstGeom>
          <a:gradFill>
            <a:gsLst>
              <a:gs pos="0">
                <a:schemeClr val="bg1"/>
              </a:gs>
              <a:gs pos="80000">
                <a:schemeClr val="accent1">
                  <a:lumMod val="20000"/>
                  <a:lumOff val="80000"/>
                  <a:alpha val="34000"/>
                </a:schemeClr>
              </a:gs>
            </a:gsLst>
            <a:lin ang="10800000" scaled="0"/>
          </a:gradFill>
          <a:ln w="25400">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216" name="正文"/>
          <p:cNvSpPr txBox="1"/>
          <p:nvPr>
            <p:custDataLst>
              <p:tags r:id="rId15"/>
            </p:custDataLst>
          </p:nvPr>
        </p:nvSpPr>
        <p:spPr>
          <a:xfrm>
            <a:off x="7158031" y="4824204"/>
            <a:ext cx="4196378" cy="1143304"/>
          </a:xfrm>
          <a:prstGeom prst="rect">
            <a:avLst/>
          </a:prstGeom>
          <a:noFill/>
        </p:spPr>
        <p:txBody>
          <a:bodyPr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ts val="1000"/>
              </a:spcAft>
            </a:pPr>
            <a:r>
              <a:rPr lang="zh-CN" altLang="en-US" sz="1100">
                <a:solidFill>
                  <a:schemeClr val="tx1">
                    <a:lumMod val="65000"/>
                    <a:lumOff val="35000"/>
                  </a:schemeClr>
                </a:solidFill>
                <a:latin typeface="+中文正文" charset="0"/>
              </a:rPr>
              <a:t>职业道德的实践意义：提高职业人的素质和能力，促进企业的可持续发展，推动社会的进步和发展。</a:t>
            </a:r>
            <a:endParaRPr lang="zh-CN" altLang="en-US" sz="1100">
              <a:solidFill>
                <a:schemeClr val="tx1">
                  <a:lumMod val="65000"/>
                  <a:lumOff val="35000"/>
                </a:schemeClr>
              </a:solidFill>
              <a:latin typeface="+中文正文" charset="0"/>
            </a:endParaRPr>
          </a:p>
        </p:txBody>
      </p:sp>
      <p:sp>
        <p:nvSpPr>
          <p:cNvPr id="1049218" name="标题"/>
          <p:cNvSpPr txBox="1"/>
          <p:nvPr>
            <p:custDataLst>
              <p:tags r:id="rId16"/>
            </p:custDataLst>
          </p:nvPr>
        </p:nvSpPr>
        <p:spPr>
          <a:xfrm>
            <a:off x="7158031" y="4379788"/>
            <a:ext cx="3429913" cy="434066"/>
          </a:xfrm>
          <a:prstGeom prst="rect">
            <a:avLst/>
          </a:prstGeom>
          <a:noFill/>
        </p:spPr>
        <p:txBody>
          <a:bodyPr wrap="square" lIns="90000" tIns="46800" rIns="9000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b="1" spc="300">
                <a:solidFill>
                  <a:schemeClr val="accent1"/>
                </a:solidFill>
                <a:latin typeface="+mj-ea"/>
                <a:ea typeface="+mj-ea"/>
              </a:rPr>
              <a:t>添加标题</a:t>
            </a:r>
            <a:endParaRPr lang="zh-CN" altLang="en-US" sz="2000" b="1" spc="300">
              <a:solidFill>
                <a:schemeClr val="accent1"/>
              </a:solidFill>
              <a:latin typeface="+mj-ea"/>
              <a:ea typeface="+mj-ea"/>
            </a:endParaRPr>
          </a:p>
        </p:txBody>
      </p:sp>
      <p:sp>
        <p:nvSpPr>
          <p:cNvPr id="1049220" name="任意多边形: 形状 23"/>
          <p:cNvSpPr>
            <a:spLocks noChangeAspect="1"/>
          </p:cNvSpPr>
          <p:nvPr>
            <p:custDataLst>
              <p:tags r:id="rId17"/>
            </p:custDataLst>
          </p:nvPr>
        </p:nvSpPr>
        <p:spPr>
          <a:xfrm rot="5400000" flipV="1">
            <a:off x="6356257" y="4657396"/>
            <a:ext cx="761594" cy="385363"/>
          </a:xfrm>
          <a:custGeom>
            <a:gdLst>
              <a:gd name="connsiteX0" fmla="*/ 113342 w 2706312"/>
              <a:gd name="connsiteY0" fmla="*/ 3177308 h 3177308"/>
              <a:gd name="connsiteX1" fmla="*/ 348842 w 2706312"/>
              <a:gd name="connsiteY1" fmla="*/ 3177308 h 3177308"/>
              <a:gd name="connsiteX2" fmla="*/ 348855 w 2706312"/>
              <a:gd name="connsiteY2" fmla="*/ 3177305 h 3177308"/>
              <a:gd name="connsiteX3" fmla="*/ 1172090 w 2706312"/>
              <a:gd name="connsiteY3" fmla="*/ 3177305 h 3177308"/>
              <a:gd name="connsiteX4" fmla="*/ 1172111 w 2706312"/>
              <a:gd name="connsiteY4" fmla="*/ 3177308 h 3177308"/>
              <a:gd name="connsiteX5" fmla="*/ 1407610 w 2706312"/>
              <a:gd name="connsiteY5" fmla="*/ 3177308 h 3177308"/>
              <a:gd name="connsiteX6" fmla="*/ 1497188 w 2706312"/>
              <a:gd name="connsiteY6" fmla="*/ 3133283 h 3177308"/>
              <a:gd name="connsiteX7" fmla="*/ 1765420 w 2706312"/>
              <a:gd name="connsiteY7" fmla="*/ 2785650 h 3177308"/>
              <a:gd name="connsiteX8" fmla="*/ 1766217 w 2706312"/>
              <a:gd name="connsiteY8" fmla="*/ 2784239 h 3177308"/>
              <a:gd name="connsiteX9" fmla="*/ 2422849 w 2706312"/>
              <a:gd name="connsiteY9" fmla="*/ 1974725 h 3177308"/>
              <a:gd name="connsiteX10" fmla="*/ 2424671 w 2706312"/>
              <a:gd name="connsiteY10" fmla="*/ 1973732 h 3177308"/>
              <a:gd name="connsiteX11" fmla="*/ 2688392 w 2706312"/>
              <a:gd name="connsiteY11" fmla="*/ 1658191 h 3177308"/>
              <a:gd name="connsiteX12" fmla="*/ 2706312 w 2706312"/>
              <a:gd name="connsiteY12" fmla="*/ 1593950 h 3177308"/>
              <a:gd name="connsiteX13" fmla="*/ 2705655 w 2706312"/>
              <a:gd name="connsiteY13" fmla="*/ 1588654 h 3177308"/>
              <a:gd name="connsiteX14" fmla="*/ 2706312 w 2706312"/>
              <a:gd name="connsiteY14" fmla="*/ 1583358 h 3177308"/>
              <a:gd name="connsiteX15" fmla="*/ 2688392 w 2706312"/>
              <a:gd name="connsiteY15" fmla="*/ 1519117 h 3177308"/>
              <a:gd name="connsiteX16" fmla="*/ 2424671 w 2706312"/>
              <a:gd name="connsiteY16" fmla="*/ 1203576 h 3177308"/>
              <a:gd name="connsiteX17" fmla="*/ 2422849 w 2706312"/>
              <a:gd name="connsiteY17" fmla="*/ 1202583 h 3177308"/>
              <a:gd name="connsiteX18" fmla="*/ 1766217 w 2706312"/>
              <a:gd name="connsiteY18" fmla="*/ 393069 h 3177308"/>
              <a:gd name="connsiteX19" fmla="*/ 1765420 w 2706312"/>
              <a:gd name="connsiteY19" fmla="*/ 391658 h 3177308"/>
              <a:gd name="connsiteX20" fmla="*/ 1497188 w 2706312"/>
              <a:gd name="connsiteY20" fmla="*/ 44025 h 3177308"/>
              <a:gd name="connsiteX21" fmla="*/ 1407610 w 2706312"/>
              <a:gd name="connsiteY21" fmla="*/ 0 h 3177308"/>
              <a:gd name="connsiteX22" fmla="*/ 1172111 w 2706312"/>
              <a:gd name="connsiteY22" fmla="*/ 0 h 3177308"/>
              <a:gd name="connsiteX23" fmla="*/ 1172090 w 2706312"/>
              <a:gd name="connsiteY23" fmla="*/ 3 h 3177308"/>
              <a:gd name="connsiteX24" fmla="*/ 348855 w 2706312"/>
              <a:gd name="connsiteY24" fmla="*/ 3 h 3177308"/>
              <a:gd name="connsiteX25" fmla="*/ 348842 w 2706312"/>
              <a:gd name="connsiteY25" fmla="*/ 0 h 3177308"/>
              <a:gd name="connsiteX26" fmla="*/ 113342 w 2706312"/>
              <a:gd name="connsiteY26" fmla="*/ 0 h 3177308"/>
              <a:gd name="connsiteX27" fmla="*/ 113321 w 2706312"/>
              <a:gd name="connsiteY27" fmla="*/ 3 h 3177308"/>
              <a:gd name="connsiteX28" fmla="*/ 112463 w 2706312"/>
              <a:gd name="connsiteY28" fmla="*/ 3 h 3177308"/>
              <a:gd name="connsiteX29" fmla="*/ 112477 w 2706312"/>
              <a:gd name="connsiteY29" fmla="*/ 125 h 3177308"/>
              <a:gd name="connsiteX30" fmla="*/ 80173 w 2706312"/>
              <a:gd name="connsiteY30" fmla="*/ 4782 h 3177308"/>
              <a:gd name="connsiteX31" fmla="*/ 23765 w 2706312"/>
              <a:gd name="connsiteY31" fmla="*/ 182260 h 3177308"/>
              <a:gd name="connsiteX32" fmla="*/ 291997 w 2706312"/>
              <a:gd name="connsiteY32" fmla="*/ 529893 h 3177308"/>
              <a:gd name="connsiteX33" fmla="*/ 300578 w 2706312"/>
              <a:gd name="connsiteY33" fmla="*/ 536908 h 3177308"/>
              <a:gd name="connsiteX34" fmla="*/ 1151328 w 2706312"/>
              <a:gd name="connsiteY34" fmla="*/ 1583356 h 3177308"/>
              <a:gd name="connsiteX35" fmla="*/ 1151324 w 2706312"/>
              <a:gd name="connsiteY35" fmla="*/ 1583356 h 3177308"/>
              <a:gd name="connsiteX36" fmla="*/ 1147017 w 2706312"/>
              <a:gd name="connsiteY36" fmla="*/ 1588654 h 3177308"/>
              <a:gd name="connsiteX37" fmla="*/ 1151324 w 2706312"/>
              <a:gd name="connsiteY37" fmla="*/ 1593952 h 3177308"/>
              <a:gd name="connsiteX38" fmla="*/ 1151328 w 2706312"/>
              <a:gd name="connsiteY38" fmla="*/ 1593952 h 3177308"/>
              <a:gd name="connsiteX39" fmla="*/ 300578 w 2706312"/>
              <a:gd name="connsiteY39" fmla="*/ 2640400 h 3177308"/>
              <a:gd name="connsiteX40" fmla="*/ 291997 w 2706312"/>
              <a:gd name="connsiteY40" fmla="*/ 2647415 h 3177308"/>
              <a:gd name="connsiteX41" fmla="*/ 23765 w 2706312"/>
              <a:gd name="connsiteY41" fmla="*/ 2995048 h 3177308"/>
              <a:gd name="connsiteX42" fmla="*/ 80173 w 2706312"/>
              <a:gd name="connsiteY42" fmla="*/ 3172526 h 3177308"/>
              <a:gd name="connsiteX43" fmla="*/ 112477 w 2706312"/>
              <a:gd name="connsiteY43" fmla="*/ 3177183 h 3177308"/>
              <a:gd name="connsiteX44" fmla="*/ 112463 w 2706312"/>
              <a:gd name="connsiteY44" fmla="*/ 3177305 h 3177308"/>
              <a:gd name="connsiteX45" fmla="*/ 113321 w 2706312"/>
              <a:gd name="connsiteY45" fmla="*/ 3177305 h 31773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51" h="633">
                <a:moveTo>
                  <a:pt x="19" y="633"/>
                </a:moveTo>
                <a:lnTo>
                  <a:pt x="57" y="633"/>
                </a:lnTo>
                <a:lnTo>
                  <a:pt x="57" y="633"/>
                </a:lnTo>
                <a:lnTo>
                  <a:pt x="192" y="633"/>
                </a:lnTo>
                <a:lnTo>
                  <a:pt x="192" y="633"/>
                </a:lnTo>
                <a:lnTo>
                  <a:pt x="231" y="633"/>
                </a:lnTo>
                <a:cubicBezTo>
                  <a:pt x="236" y="633"/>
                  <a:pt x="242" y="630"/>
                  <a:pt x="245" y="624"/>
                </a:cubicBezTo>
                <a:lnTo>
                  <a:pt x="289" y="555"/>
                </a:lnTo>
                <a:lnTo>
                  <a:pt x="289" y="555"/>
                </a:lnTo>
                <a:lnTo>
                  <a:pt x="397" y="393"/>
                </a:lnTo>
                <a:lnTo>
                  <a:pt x="397" y="393"/>
                </a:lnTo>
                <a:lnTo>
                  <a:pt x="440" y="330"/>
                </a:lnTo>
                <a:cubicBezTo>
                  <a:pt x="442" y="328"/>
                  <a:pt x="443" y="323"/>
                  <a:pt x="443" y="318"/>
                </a:cubicBezTo>
                <a:lnTo>
                  <a:pt x="443" y="317"/>
                </a:lnTo>
                <a:lnTo>
                  <a:pt x="443" y="316"/>
                </a:lnTo>
                <a:cubicBezTo>
                  <a:pt x="443" y="311"/>
                  <a:pt x="442" y="306"/>
                  <a:pt x="440" y="303"/>
                </a:cubicBezTo>
                <a:lnTo>
                  <a:pt x="397" y="240"/>
                </a:lnTo>
                <a:lnTo>
                  <a:pt x="397" y="240"/>
                </a:lnTo>
                <a:lnTo>
                  <a:pt x="289" y="78"/>
                </a:lnTo>
                <a:lnTo>
                  <a:pt x="289" y="78"/>
                </a:lnTo>
                <a:lnTo>
                  <a:pt x="245" y="9"/>
                </a:lnTo>
                <a:cubicBezTo>
                  <a:pt x="242" y="3"/>
                  <a:pt x="236" y="0"/>
                  <a:pt x="231" y="0"/>
                </a:cubicBezTo>
                <a:lnTo>
                  <a:pt x="192" y="0"/>
                </a:lnTo>
                <a:lnTo>
                  <a:pt x="192" y="0"/>
                </a:lnTo>
                <a:lnTo>
                  <a:pt x="57" y="0"/>
                </a:lnTo>
                <a:lnTo>
                  <a:pt x="57" y="0"/>
                </a:lnTo>
                <a:lnTo>
                  <a:pt x="19" y="0"/>
                </a:lnTo>
                <a:lnTo>
                  <a:pt x="19" y="0"/>
                </a:lnTo>
                <a:lnTo>
                  <a:pt x="18" y="0"/>
                </a:lnTo>
                <a:lnTo>
                  <a:pt x="18" y="0"/>
                </a:lnTo>
                <a:lnTo>
                  <a:pt x="13" y="1"/>
                </a:lnTo>
                <a:cubicBezTo>
                  <a:pt x="1" y="5"/>
                  <a:pt x="-4" y="23"/>
                  <a:pt x="4" y="36"/>
                </a:cubicBezTo>
                <a:lnTo>
                  <a:pt x="48" y="106"/>
                </a:lnTo>
                <a:lnTo>
                  <a:pt x="49" y="107"/>
                </a:lnTo>
                <a:lnTo>
                  <a:pt x="189" y="316"/>
                </a:lnTo>
                <a:lnTo>
                  <a:pt x="189" y="316"/>
                </a:lnTo>
                <a:lnTo>
                  <a:pt x="188" y="317"/>
                </a:lnTo>
                <a:lnTo>
                  <a:pt x="189" y="318"/>
                </a:lnTo>
                <a:lnTo>
                  <a:pt x="189" y="318"/>
                </a:lnTo>
                <a:lnTo>
                  <a:pt x="49" y="526"/>
                </a:lnTo>
                <a:lnTo>
                  <a:pt x="48" y="528"/>
                </a:lnTo>
                <a:lnTo>
                  <a:pt x="4" y="597"/>
                </a:lnTo>
                <a:cubicBezTo>
                  <a:pt x="-4" y="610"/>
                  <a:pt x="1" y="628"/>
                  <a:pt x="13" y="632"/>
                </a:cubicBezTo>
                <a:lnTo>
                  <a:pt x="18" y="633"/>
                </a:lnTo>
                <a:lnTo>
                  <a:pt x="18" y="633"/>
                </a:lnTo>
                <a:lnTo>
                  <a:pt x="19" y="633"/>
                </a:lnTo>
                <a:lnTo>
                  <a:pt x="19" y="633"/>
                </a:lnTo>
                <a:close/>
                <a:moveTo>
                  <a:pt x="423" y="633"/>
                </a:moveTo>
                <a:lnTo>
                  <a:pt x="461" y="633"/>
                </a:lnTo>
                <a:lnTo>
                  <a:pt x="461" y="633"/>
                </a:lnTo>
                <a:lnTo>
                  <a:pt x="596" y="633"/>
                </a:lnTo>
                <a:lnTo>
                  <a:pt x="596" y="633"/>
                </a:lnTo>
                <a:lnTo>
                  <a:pt x="635" y="633"/>
                </a:lnTo>
                <a:cubicBezTo>
                  <a:pt x="640" y="633"/>
                  <a:pt x="646" y="630"/>
                  <a:pt x="649" y="624"/>
                </a:cubicBezTo>
                <a:lnTo>
                  <a:pt x="693" y="555"/>
                </a:lnTo>
                <a:lnTo>
                  <a:pt x="693" y="555"/>
                </a:lnTo>
                <a:lnTo>
                  <a:pt x="801" y="393"/>
                </a:lnTo>
                <a:lnTo>
                  <a:pt x="801" y="393"/>
                </a:lnTo>
                <a:lnTo>
                  <a:pt x="845" y="330"/>
                </a:lnTo>
                <a:cubicBezTo>
                  <a:pt x="847" y="328"/>
                  <a:pt x="847" y="323"/>
                  <a:pt x="847" y="318"/>
                </a:cubicBezTo>
                <a:lnTo>
                  <a:pt x="847" y="317"/>
                </a:lnTo>
                <a:lnTo>
                  <a:pt x="847" y="316"/>
                </a:lnTo>
                <a:cubicBezTo>
                  <a:pt x="847" y="311"/>
                  <a:pt x="847" y="306"/>
                  <a:pt x="845" y="303"/>
                </a:cubicBezTo>
                <a:lnTo>
                  <a:pt x="801" y="240"/>
                </a:lnTo>
                <a:lnTo>
                  <a:pt x="801" y="240"/>
                </a:lnTo>
                <a:lnTo>
                  <a:pt x="693" y="78"/>
                </a:lnTo>
                <a:lnTo>
                  <a:pt x="693" y="78"/>
                </a:lnTo>
                <a:lnTo>
                  <a:pt x="649" y="9"/>
                </a:lnTo>
                <a:cubicBezTo>
                  <a:pt x="646" y="3"/>
                  <a:pt x="640" y="0"/>
                  <a:pt x="635" y="0"/>
                </a:cubicBezTo>
                <a:lnTo>
                  <a:pt x="596" y="0"/>
                </a:lnTo>
                <a:lnTo>
                  <a:pt x="596" y="0"/>
                </a:lnTo>
                <a:lnTo>
                  <a:pt x="461" y="0"/>
                </a:lnTo>
                <a:lnTo>
                  <a:pt x="461" y="0"/>
                </a:lnTo>
                <a:lnTo>
                  <a:pt x="423" y="0"/>
                </a:lnTo>
                <a:lnTo>
                  <a:pt x="423" y="0"/>
                </a:lnTo>
                <a:lnTo>
                  <a:pt x="422" y="0"/>
                </a:lnTo>
                <a:lnTo>
                  <a:pt x="422" y="0"/>
                </a:lnTo>
                <a:lnTo>
                  <a:pt x="417" y="1"/>
                </a:lnTo>
                <a:cubicBezTo>
                  <a:pt x="405" y="5"/>
                  <a:pt x="400" y="23"/>
                  <a:pt x="408" y="36"/>
                </a:cubicBezTo>
                <a:lnTo>
                  <a:pt x="452" y="106"/>
                </a:lnTo>
                <a:lnTo>
                  <a:pt x="453" y="107"/>
                </a:lnTo>
                <a:lnTo>
                  <a:pt x="593" y="316"/>
                </a:lnTo>
                <a:lnTo>
                  <a:pt x="593" y="316"/>
                </a:lnTo>
                <a:lnTo>
                  <a:pt x="592" y="317"/>
                </a:lnTo>
                <a:lnTo>
                  <a:pt x="593" y="318"/>
                </a:lnTo>
                <a:lnTo>
                  <a:pt x="593" y="318"/>
                </a:lnTo>
                <a:lnTo>
                  <a:pt x="453" y="526"/>
                </a:lnTo>
                <a:lnTo>
                  <a:pt x="452" y="527"/>
                </a:lnTo>
                <a:lnTo>
                  <a:pt x="408" y="597"/>
                </a:lnTo>
                <a:cubicBezTo>
                  <a:pt x="400" y="610"/>
                  <a:pt x="405" y="628"/>
                  <a:pt x="417" y="632"/>
                </a:cubicBezTo>
                <a:lnTo>
                  <a:pt x="422" y="633"/>
                </a:lnTo>
                <a:lnTo>
                  <a:pt x="422" y="633"/>
                </a:lnTo>
                <a:lnTo>
                  <a:pt x="423" y="633"/>
                </a:lnTo>
                <a:lnTo>
                  <a:pt x="423" y="633"/>
                </a:lnTo>
                <a:close/>
                <a:moveTo>
                  <a:pt x="827" y="633"/>
                </a:moveTo>
                <a:lnTo>
                  <a:pt x="865" y="633"/>
                </a:lnTo>
                <a:lnTo>
                  <a:pt x="865" y="633"/>
                </a:lnTo>
                <a:lnTo>
                  <a:pt x="1000" y="633"/>
                </a:lnTo>
                <a:lnTo>
                  <a:pt x="1000" y="633"/>
                </a:lnTo>
                <a:lnTo>
                  <a:pt x="1039" y="633"/>
                </a:lnTo>
                <a:cubicBezTo>
                  <a:pt x="1044" y="633"/>
                  <a:pt x="1050" y="630"/>
                  <a:pt x="1053" y="624"/>
                </a:cubicBezTo>
                <a:lnTo>
                  <a:pt x="1097" y="555"/>
                </a:lnTo>
                <a:lnTo>
                  <a:pt x="1097" y="555"/>
                </a:lnTo>
                <a:lnTo>
                  <a:pt x="1205" y="393"/>
                </a:lnTo>
                <a:lnTo>
                  <a:pt x="1205" y="393"/>
                </a:lnTo>
                <a:lnTo>
                  <a:pt x="1249" y="330"/>
                </a:lnTo>
                <a:cubicBezTo>
                  <a:pt x="1251" y="328"/>
                  <a:pt x="1251" y="323"/>
                  <a:pt x="1251" y="318"/>
                </a:cubicBezTo>
                <a:lnTo>
                  <a:pt x="1251" y="317"/>
                </a:lnTo>
                <a:lnTo>
                  <a:pt x="1251" y="316"/>
                </a:lnTo>
                <a:cubicBezTo>
                  <a:pt x="1251" y="311"/>
                  <a:pt x="1251" y="306"/>
                  <a:pt x="1249" y="303"/>
                </a:cubicBezTo>
                <a:lnTo>
                  <a:pt x="1205" y="240"/>
                </a:lnTo>
                <a:lnTo>
                  <a:pt x="1205" y="240"/>
                </a:lnTo>
                <a:lnTo>
                  <a:pt x="1097" y="78"/>
                </a:lnTo>
                <a:lnTo>
                  <a:pt x="1097" y="78"/>
                </a:lnTo>
                <a:lnTo>
                  <a:pt x="1053" y="9"/>
                </a:lnTo>
                <a:cubicBezTo>
                  <a:pt x="1050" y="3"/>
                  <a:pt x="1044" y="0"/>
                  <a:pt x="1039" y="0"/>
                </a:cubicBezTo>
                <a:lnTo>
                  <a:pt x="1000" y="0"/>
                </a:lnTo>
                <a:lnTo>
                  <a:pt x="1000" y="0"/>
                </a:lnTo>
                <a:lnTo>
                  <a:pt x="865" y="0"/>
                </a:lnTo>
                <a:lnTo>
                  <a:pt x="865" y="0"/>
                </a:lnTo>
                <a:lnTo>
                  <a:pt x="827" y="0"/>
                </a:lnTo>
                <a:lnTo>
                  <a:pt x="827" y="0"/>
                </a:lnTo>
                <a:lnTo>
                  <a:pt x="826" y="0"/>
                </a:lnTo>
                <a:lnTo>
                  <a:pt x="826" y="0"/>
                </a:lnTo>
                <a:lnTo>
                  <a:pt x="821" y="1"/>
                </a:lnTo>
                <a:cubicBezTo>
                  <a:pt x="809" y="5"/>
                  <a:pt x="804" y="23"/>
                  <a:pt x="812" y="36"/>
                </a:cubicBezTo>
                <a:lnTo>
                  <a:pt x="856" y="106"/>
                </a:lnTo>
                <a:lnTo>
                  <a:pt x="857" y="107"/>
                </a:lnTo>
                <a:lnTo>
                  <a:pt x="997" y="316"/>
                </a:lnTo>
                <a:lnTo>
                  <a:pt x="997" y="316"/>
                </a:lnTo>
                <a:lnTo>
                  <a:pt x="996" y="317"/>
                </a:lnTo>
                <a:lnTo>
                  <a:pt x="997" y="318"/>
                </a:lnTo>
                <a:lnTo>
                  <a:pt x="997" y="318"/>
                </a:lnTo>
                <a:lnTo>
                  <a:pt x="857" y="526"/>
                </a:lnTo>
                <a:lnTo>
                  <a:pt x="856" y="527"/>
                </a:lnTo>
                <a:lnTo>
                  <a:pt x="812" y="597"/>
                </a:lnTo>
                <a:cubicBezTo>
                  <a:pt x="804" y="610"/>
                  <a:pt x="809" y="628"/>
                  <a:pt x="821" y="632"/>
                </a:cubicBezTo>
                <a:lnTo>
                  <a:pt x="826" y="633"/>
                </a:lnTo>
                <a:lnTo>
                  <a:pt x="826" y="633"/>
                </a:lnTo>
                <a:lnTo>
                  <a:pt x="827" y="633"/>
                </a:lnTo>
                <a:lnTo>
                  <a:pt x="827" y="633"/>
                </a:lnTo>
                <a:close/>
              </a:path>
            </a:pathLst>
          </a:custGeom>
          <a:gradFill>
            <a:gsLst>
              <a:gs pos="0">
                <a:schemeClr val="accent1">
                  <a:lumMod val="60000"/>
                  <a:lumOff val="40000"/>
                  <a:alpha val="50000"/>
                </a:schemeClr>
              </a:gs>
              <a:gs pos="100000">
                <a:schemeClr val="accent1"/>
              </a:gs>
            </a:gsLst>
            <a:lin ang="0" scaled="0"/>
          </a:gradFill>
          <a:ln>
            <a:noFill/>
          </a:ln>
          <a:effectLst>
            <a:outerShdw blurRad="63500" dist="63500" dir="2700000" algn="tl" rotWithShape="0">
              <a:schemeClr val="accent1">
                <a:alpha val="2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144145" tIns="71755" rIns="71755" bIns="36195"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1400" b="1">
              <a:latin typeface="+mj-ea"/>
              <a:ea typeface="+mj-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54" name="标题 1"/>
          <p:cNvSpPr>
            <a:spLocks noGrp="1"/>
          </p:cNvSpPr>
          <p:nvPr>
            <p:ph type="title"/>
          </p:nvPr>
        </p:nvSpPr>
        <p:spPr/>
        <p:txBody>
          <a:bodyPr/>
          <a:lstStyle/>
          <a:p>
            <a:r>
              <a:rPr lang="zh-CN" altLang="en-US"/>
              <a:t>职业道德的重要性</a:t>
            </a:r>
            <a:endParaRPr lang="zh-CN" altLang="en-US"/>
          </a:p>
        </p:txBody>
      </p:sp>
      <p:sp>
        <p:nvSpPr>
          <p:cNvPr id="1049256"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58"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0"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2"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增强团队协作和沟通效率</a:t>
            </a:r>
            <a:endParaRPr lang="en-US" altLang="zh-CN">
              <a:solidFill>
                <a:schemeClr val="dk1">
                  <a:lumMod val="80000"/>
                  <a:lumOff val="20000"/>
                </a:schemeClr>
              </a:solidFill>
              <a:latin typeface="+mn-ea"/>
              <a:sym typeface="+mn-ea"/>
            </a:endParaRPr>
          </a:p>
        </p:txBody>
      </p:sp>
      <p:sp>
        <p:nvSpPr>
          <p:cNvPr id="1049264"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6"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8"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0"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提升个人素质和职业素养</a:t>
            </a:r>
            <a:endParaRPr lang="zh-CN" altLang="en-US">
              <a:solidFill>
                <a:schemeClr val="dk1">
                  <a:lumMod val="80000"/>
                  <a:lumOff val="20000"/>
                </a:schemeClr>
              </a:solidFill>
              <a:latin typeface="+mn-ea"/>
              <a:sym typeface="+mn-ea"/>
            </a:endParaRPr>
          </a:p>
        </p:txBody>
      </p:sp>
      <p:sp>
        <p:nvSpPr>
          <p:cNvPr id="1049272"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4"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6"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8"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促进企业形象和文化建设</a:t>
            </a:r>
            <a:endParaRPr lang="zh-CN" altLang="en-US">
              <a:solidFill>
                <a:schemeClr val="dk1">
                  <a:lumMod val="80000"/>
                  <a:lumOff val="20000"/>
                </a:schemeClr>
              </a:solidFill>
              <a:latin typeface="+mn-ea"/>
              <a:sym typeface="+mn-ea"/>
            </a:endParaRPr>
          </a:p>
        </p:txBody>
      </p:sp>
      <p:sp>
        <p:nvSpPr>
          <p:cNvPr id="1049280"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2"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4"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6"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保障行业声誉和可持续发展</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20" name="标题"/>
          <p:cNvSpPr>
            <a:spLocks noGrp="1"/>
          </p:cNvSpPr>
          <p:nvPr>
            <p:ph type="title"/>
            <p:custDataLst>
              <p:tags r:id="rId2"/>
            </p:custDataLst>
          </p:nvPr>
        </p:nvSpPr>
        <p:spPr/>
        <p:txBody>
          <a:bodyPr/>
          <a:lstStyle/>
          <a:p>
            <a:r>
              <a:rPr lang="zh-CN" altLang="en-US">
                <a:solidFill>
                  <a:schemeClr val="lt1">
                    <a:lumMod val="100000"/>
                  </a:schemeClr>
                </a:solidFill>
              </a:rPr>
              <a:t>5S管理在职业道德中的应用</a:t>
            </a:r>
            <a:endParaRPr lang="zh-CN" altLang="en-US">
              <a:solidFill>
                <a:schemeClr val="lt1">
                  <a:lumMod val="100000"/>
                </a:schemeClr>
              </a:solidFill>
            </a:endParaRPr>
          </a:p>
        </p:txBody>
      </p:sp>
      <p:sp>
        <p:nvSpPr>
          <p:cNvPr id="1049322" name="节编号"/>
          <p:cNvSpPr>
            <a:spLocks noGrp="1"/>
          </p:cNvSpPr>
          <p:nvPr>
            <p:ph type="body" sz="quarter" idx="13"/>
            <p:custDataLst>
              <p:tags r:id="rId3"/>
            </p:custDataLst>
          </p:nvPr>
        </p:nvSpPr>
        <p:spPr/>
        <p:txBody>
          <a:bodyPr/>
          <a:lstStyle/>
          <a:p>
            <a:r>
              <a:rPr lang="zh-CN" altLang="en-US"/>
              <a:t>04</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384" name="标题 1"/>
          <p:cNvSpPr>
            <a:spLocks noGrp="1"/>
          </p:cNvSpPr>
          <p:nvPr>
            <p:ph type="title"/>
          </p:nvPr>
        </p:nvSpPr>
        <p:spPr/>
        <p:txBody>
          <a:bodyPr/>
          <a:lstStyle/>
          <a:p>
            <a:r>
              <a:rPr lang="zh-CN" altLang="en-US"/>
              <a:t>提高员工素质</a:t>
            </a:r>
            <a:endParaRPr lang="zh-CN" altLang="en-US"/>
          </a:p>
        </p:txBody>
      </p:sp>
      <p:sp>
        <p:nvSpPr>
          <p:cNvPr id="1049386"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88"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90"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92"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94"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29"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96"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98"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00"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1"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02"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3"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04"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06"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08"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7"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10"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9"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12"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1"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14"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16"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18"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20"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22"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5S管理对员工素质的要求</a:t>
            </a:r>
            <a:endParaRPr lang="zh-CN" altLang="en-US" sz="1200" spc="150">
              <a:solidFill>
                <a:schemeClr val="tx1">
                  <a:lumMod val="65000"/>
                  <a:lumOff val="35000"/>
                </a:schemeClr>
              </a:solidFill>
              <a:latin typeface="+mn-ea"/>
              <a:sym typeface="+mn-ea"/>
            </a:endParaRPr>
          </a:p>
        </p:txBody>
      </p:sp>
      <p:sp>
        <p:nvSpPr>
          <p:cNvPr id="1049424"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5S管理对员工团队协作的促进</a:t>
            </a:r>
            <a:endParaRPr lang="zh-CN" altLang="en-US" sz="1200" spc="150">
              <a:solidFill>
                <a:schemeClr val="tx1">
                  <a:lumMod val="65000"/>
                  <a:lumOff val="35000"/>
                </a:schemeClr>
              </a:solidFill>
              <a:latin typeface="+mn-ea"/>
              <a:sym typeface="+mn-ea"/>
            </a:endParaRPr>
          </a:p>
        </p:txBody>
      </p:sp>
      <p:sp>
        <p:nvSpPr>
          <p:cNvPr id="1049426"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5S管理对员工职业素养的提升</a:t>
            </a:r>
            <a:endParaRPr lang="zh-CN" altLang="en-US" sz="1200" spc="150">
              <a:solidFill>
                <a:schemeClr val="tx1">
                  <a:lumMod val="65000"/>
                  <a:lumOff val="35000"/>
                </a:schemeClr>
              </a:solidFill>
              <a:latin typeface="+mn-ea"/>
              <a:sym typeface="+mn-ea"/>
            </a:endParaRPr>
          </a:p>
        </p:txBody>
      </p:sp>
      <p:sp>
        <p:nvSpPr>
          <p:cNvPr id="1049428"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5S管理对员工行为规范的作用</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462" name="标题 1"/>
          <p:cNvSpPr>
            <a:spLocks noGrp="1"/>
          </p:cNvSpPr>
          <p:nvPr>
            <p:ph type="title"/>
          </p:nvPr>
        </p:nvSpPr>
        <p:spPr/>
        <p:txBody>
          <a:bodyPr/>
          <a:lstStyle/>
          <a:p>
            <a:r>
              <a:rPr lang="zh-CN" altLang="en-US"/>
              <a:t>促进企业形象提升</a:t>
            </a:r>
            <a:endParaRPr lang="zh-CN" altLang="en-US"/>
          </a:p>
        </p:txBody>
      </p:sp>
      <p:sp>
        <p:nvSpPr>
          <p:cNvPr id="1049464"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66"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68"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5S管理有助于营造整洁、有序的工作环境，提高员工的工作效率和积极性。</a:t>
            </a:r>
            <a:endParaRPr lang="zh-CN" altLang="en-US" sz="2000" spc="150">
              <a:solidFill>
                <a:schemeClr val="tx1">
                  <a:lumMod val="85000"/>
                  <a:lumOff val="15000"/>
                </a:schemeClr>
              </a:solidFill>
              <a:latin typeface="+mn-ea"/>
              <a:sym typeface="+mn-ea"/>
            </a:endParaRPr>
          </a:p>
        </p:txBody>
      </p:sp>
      <p:sp>
        <p:nvSpPr>
          <p:cNvPr id="1049470"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72"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74"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通过5S管理，企业可以展示出对职业道德的重视和遵守，提升企业的形象和信誉。</a:t>
            </a:r>
            <a:endParaRPr lang="zh-CN" altLang="en-US" sz="2000" spc="150">
              <a:solidFill>
                <a:schemeClr val="tx1">
                  <a:lumMod val="85000"/>
                  <a:lumOff val="15000"/>
                </a:schemeClr>
              </a:solidFill>
              <a:latin typeface="+mn-ea"/>
              <a:sym typeface="+mn-ea"/>
            </a:endParaRPr>
          </a:p>
        </p:txBody>
      </p:sp>
      <p:sp>
        <p:nvSpPr>
          <p:cNvPr id="1049476"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78"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80"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5S管理有助于提高员工对企业的认同感和归属感，增强企业的凝聚力和竞争力。</a:t>
            </a:r>
            <a:endParaRPr lang="zh-CN" altLang="en-US" sz="2000" spc="150">
              <a:solidFill>
                <a:schemeClr val="tx1">
                  <a:lumMod val="85000"/>
                  <a:lumOff val="15000"/>
                </a:schemeClr>
              </a:solidFill>
              <a:latin typeface="+mn-ea"/>
              <a:sym typeface="+mn-ea"/>
            </a:endParaRPr>
          </a:p>
        </p:txBody>
      </p:sp>
      <p:sp>
        <p:nvSpPr>
          <p:cNvPr id="1049482"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84"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86"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整洁有序的工作环境可以吸引更多的客户和合作伙伴，为企业带来更多的商业机会和合作项目。</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520" name="标题 1"/>
          <p:cNvSpPr>
            <a:spLocks noGrp="1"/>
          </p:cNvSpPr>
          <p:nvPr>
            <p:ph type="title"/>
          </p:nvPr>
        </p:nvSpPr>
        <p:spPr/>
        <p:txBody>
          <a:bodyPr/>
          <a:lstStyle/>
          <a:p>
            <a:r>
              <a:rPr lang="zh-CN" altLang="en-US"/>
              <a:t>提高工作效率和产品质量</a:t>
            </a:r>
            <a:endParaRPr lang="zh-CN" altLang="en-US"/>
          </a:p>
        </p:txBody>
      </p:sp>
      <p:sp>
        <p:nvSpPr>
          <p:cNvPr id="1049522"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24"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5S管理有助于提高工作效率，减少浪费和无效劳动</a:t>
            </a:r>
            <a:endParaRPr lang="zh-CN" altLang="en-US" sz="2000" spc="150">
              <a:solidFill>
                <a:schemeClr val="tx1">
                  <a:lumMod val="75000"/>
                  <a:lumOff val="25000"/>
                </a:schemeClr>
              </a:solidFill>
              <a:latin typeface="+mn-ea"/>
              <a:sym typeface="+mn-ea"/>
            </a:endParaRPr>
          </a:p>
        </p:txBody>
      </p:sp>
      <p:sp>
        <p:nvSpPr>
          <p:cNvPr id="1049526"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28"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30"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5S管理有助于提高产品质量，减少不良品率和客户投诉</a:t>
            </a:r>
            <a:endParaRPr lang="zh-CN" altLang="en-US" sz="2000" spc="150">
              <a:solidFill>
                <a:schemeClr val="tx1">
                  <a:lumMod val="75000"/>
                  <a:lumOff val="25000"/>
                </a:schemeClr>
              </a:solidFill>
              <a:latin typeface="+mn-ea"/>
              <a:sym typeface="+mn-ea"/>
            </a:endParaRPr>
          </a:p>
        </p:txBody>
      </p:sp>
      <p:sp>
        <p:nvSpPr>
          <p:cNvPr id="1049532"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34"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36"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5S管理有助于提高员工素质，培养员工良好的职业道德和职业素养</a:t>
            </a:r>
            <a:endParaRPr lang="zh-CN" altLang="en-US" sz="2000" spc="150">
              <a:solidFill>
                <a:schemeClr val="tx1">
                  <a:lumMod val="75000"/>
                  <a:lumOff val="25000"/>
                </a:schemeClr>
              </a:solidFill>
              <a:latin typeface="+mn-ea"/>
              <a:sym typeface="+mn-ea"/>
            </a:endParaRPr>
          </a:p>
        </p:txBody>
      </p:sp>
      <p:sp>
        <p:nvSpPr>
          <p:cNvPr id="1049538"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40"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42"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5S管理有助于提高企业形象，增强客户对企业的信任和认可</a:t>
            </a:r>
            <a:endParaRPr lang="zh-CN" altLang="en-US" sz="2000" spc="150">
              <a:solidFill>
                <a:schemeClr val="tx1">
                  <a:lumMod val="75000"/>
                  <a:lumOff val="25000"/>
                </a:schemeClr>
              </a:solidFill>
              <a:latin typeface="+mn-ea"/>
              <a:sym typeface="+mn-ea"/>
            </a:endParaRPr>
          </a:p>
        </p:txBody>
      </p:sp>
      <p:sp>
        <p:nvSpPr>
          <p:cNvPr id="1049544"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https://d.book118.com/938110046026006025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24"/>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72"/>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_0**"/>
  <p:tag name="KSO_WM_UNIT_LAYERLEVEL" val="1"/>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_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82"/>
  <p:tag name="KSO_WM_TEMPLATE_MASTER_TYPE" val="0"/>
  <p:tag name="KSO_WM_TEMPLATE_SUBCATEGORY" val="29"/>
  <p:tag name="KSO_WM_TEMPLATE_THUMBS_INDEX" val="1、9"/>
</p:tagLst>
</file>

<file path=ppt/tags/tag77.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a*1"/>
  <p:tag name="KSO_WM_UNIT_INDEX" val="1"/>
  <p:tag name="KSO_WM_UNIT_ISCONTENTSTITLE" val="0"/>
  <p:tag name="KSO_WM_UNIT_ISNUMDGMTITLE" val="0"/>
  <p:tag name="KSO_WM_UNIT_LAYERLEVEL" val="1"/>
  <p:tag name="KSO_WM_UNIT_NOCLEAR" val="0"/>
  <p:tag name="KSO_WM_UNIT_PRESET_TEXT" val="单击添加标题"/>
  <p:tag name="KSO_WM_UNIT_TYPE" val="a"/>
  <p:tag name="KSO_WM_UNIT_VALUE" val="30"/>
</p:tagLst>
</file>

<file path=ppt/tags/tag78.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2"/>
  <p:tag name="KSO_WM_UNIT_INDEX" val="2"/>
  <p:tag name="KSO_WM_UNIT_LAYERLEVEL" val="1"/>
  <p:tag name="KSO_WM_UNIT_NOCLEAR" val="0"/>
  <p:tag name="KSO_WM_UNIT_PRESET_TEXT" val="YOUR LOGO"/>
  <p:tag name="KSO_WM_UNIT_SUBTYPE" val="g"/>
  <p:tag name="KSO_WM_UNIT_TYPE" val="f"/>
  <p:tag name="KSO_WM_UNIT_VALUE" val="24"/>
</p:tagLst>
</file>

<file path=ppt/tags/tag80.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1"/>
  <p:tag name="KSO_WM_UNIT_INDEX" val="1"/>
  <p:tag name="KSO_WM_UNIT_LAYERLEVEL" val="1"/>
  <p:tag name="KSO_WM_UNIT_NOCLEAR" val="0"/>
  <p:tag name="KSO_WM_UNIT_PRESET_TEXT" val="汇报时间：20X-XX-XX"/>
  <p:tag name="KSO_WM_UNIT_SUBTYPE" val="c"/>
  <p:tag name="KSO_WM_UNIT_TYPE" val="f"/>
  <p:tag name="KSO_WM_UNIT_VALUE" val="8"/>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3"/>
  <p:tag name="KSO_WM_UNIT_INDEX" val="3"/>
  <p:tag name="KSO_WM_UNIT_LAYERLEVEL" val="1"/>
  <p:tag name="KSO_WM_UNIT_NOCLEAR" val="0"/>
  <p:tag name="KSO_WM_UNIT_PRESET_TEXT" val="汇报人：WPS"/>
  <p:tag name="KSO_WM_UNIT_SUBTYPE" val="b"/>
  <p:tag name="KSO_WM_UNIT_TYPE" val="f"/>
  <p:tag name="KSO_WM_UNIT_VALUE" val="44"/>
</p:tagLst>
</file>

<file path=ppt/tags/tag82.xml><?xml version="1.0" encoding="utf-8"?>
<p:tagLst xmlns:p="http://schemas.openxmlformats.org/presentationml/2006/main">
  <p:tag name="KSO_WM_BEAUTIFY_FLAG" val="#wm#"/>
  <p:tag name="KSO_WM_SLIDE_ID" val="custom20230982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0982"/>
  <p:tag name="KSO_WM_TEMPLATE_MASTER_TYPE" val="0"/>
  <p:tag name="KSO_WM_TEMPLATE_SUBCATEGORY" val="29"/>
  <p:tag name="KSO_WM_TEMPLATE_THUMBS_INDEX" val="1、9"/>
</p:tagLst>
</file>

<file path=ppt/tags/tag8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3"/>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1_1"/>
  <p:tag name="KSO_WM_UNIT_INDEX" val="1_1_1"/>
  <p:tag name="KSO_WM_UNIT_LAYERLEVEL" val="1_1_1"/>
  <p:tag name="KSO_WM_UNIT_PRESET_TEXT" val="0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2_1"/>
  <p:tag name="KSO_WM_UNIT_INDEX" val="1_2_1"/>
  <p:tag name="KSO_WM_UNIT_LAYERLEVEL" val="1_1_1"/>
  <p:tag name="KSO_WM_UNIT_PRESET_TEXT" val="02"/>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3_1"/>
  <p:tag name="KSO_WM_UNIT_INDEX" val="1_3_1"/>
  <p:tag name="KSO_WM_UNIT_LAYERLEVEL" val="1_1_1"/>
  <p:tag name="KSO_WM_UNIT_PRESET_TEXT" val="03"/>
  <p:tag name="KSO_WM_UNIT_SUBTYPE" val="d"/>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4_1"/>
  <p:tag name="KSO_WM_UNIT_INDEX" val="1_4_1"/>
  <p:tag name="KSO_WM_UNIT_LAYERLEVEL" val="1_1_1"/>
  <p:tag name="KSO_WM_UNIT_PRESET_TEXT" val="04"/>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5_1"/>
  <p:tag name="KSO_WM_UNIT_INDEX" val="1_5_1"/>
  <p:tag name="KSO_WM_UNIT_LAYERLEVEL" val="1_1_1"/>
  <p:tag name="KSO_WM_UNIT_PRESET_TEXT" val="05"/>
  <p:tag name="KSO_WM_UNIT_SUBTYPE" val="d"/>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6_1"/>
  <p:tag name="KSO_WM_UNIT_INDEX" val="1_6_1"/>
  <p:tag name="KSO_WM_UNIT_LAYERLEVEL" val="1_1_1"/>
  <p:tag name="KSO_WM_UNIT_PRESET_TEXT" val="06"/>
  <p:tag name="KSO_WM_UNIT_SUBTYPE" val="d"/>
  <p:tag name="KSO_WM_UNIT_TYPE" val="l_h_i"/>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6.xml><?xml version="1.0" encoding="utf-8"?>
<p:tagLst xmlns:p="http://schemas.openxmlformats.org/presentationml/2006/main">
  <p:tag name="KSO_WM_BEAUTIFY_FLAG" val="#wm#"/>
  <p:tag name="KSO_WM_DIAGRAM_GROUP_CODE" val="l1-1"/>
  <p:tag name="KSO_WM_SLIDE_DIAGTYPE" val="l"/>
  <p:tag name="KSO_WM_SLIDE_ID" val="custom20230982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1"/>
  <p:tag name="KSO_WM_UNIT_TYPE" val="e"/>
  <p:tag name="KSO_WM_UNIT_VALUE" val="13"/>
</p:tagLst>
</file>

<file path=ppt/tags/tag99.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0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2"/>
  <p:tag name="KSO_WM_UNIT_TYPE" val="e"/>
  <p:tag name="KSO_WM_UNIT_VALUE" val="13"/>
</p:tagLst>
</file>

<file path=ppt/tags/tag102.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0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4*l_h_i*1_1_1"/>
  <p:tag name="KSO_WM_UNIT_INDEX" val="1_1_1"/>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4*l_h_i*1_1_2"/>
  <p:tag name="KSO_WM_UNIT_INDEX" val="1_1_2"/>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0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4*l_h_i*1_2_1"/>
  <p:tag name="KSO_WM_UNIT_INDEX" val="1_2_1"/>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4*l_h_i*1_2_2"/>
  <p:tag name="KSO_WM_UNIT_INDEX" val="1_2_2"/>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0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4*l_h_i*1_3_1"/>
  <p:tag name="KSO_WM_UNIT_INDEX" val="1_3_1"/>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4*l_h_i*1_3_2"/>
  <p:tag name="KSO_WM_UNIT_INDEX" val="1_3_2"/>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4*l_h_i*1_4_1"/>
  <p:tag name="KSO_WM_UNIT_INDEX" val="1_4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4*l_h_i*1_4_2"/>
  <p:tag name="KSO_WM_UNIT_INDEX" val="1_4_2"/>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9,&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4*l_h_i*1_5_1"/>
  <p:tag name="KSO_WM_UNIT_INDEX" val="1_5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4*l_h_i*1_5_2"/>
  <p:tag name="KSO_WM_UNIT_INDEX" val="1_5_2"/>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4*l_h_i*1_1_3"/>
  <p:tag name="KSO_WM_UNIT_INDEX" val="1_1_3"/>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4*l_h_i*1_1_4"/>
  <p:tag name="KSO_WM_UNIT_INDEX" val="1_1_4"/>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4*l_h_i*1_1_1"/>
  <p:tag name="KSO_WM_UNIT_INDEX" val="1_1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4*l_h_i*1_1_2"/>
  <p:tag name="KSO_WM_UNIT_INDEX" val="1_1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4*l_h_f*1_1_1"/>
  <p:tag name="KSO_WM_UNIT_INDEX" val="1_1_1"/>
  <p:tag name="KSO_WM_UNIT_LAYERLEVEL" val="1_1_1"/>
  <p:tag name="KSO_WM_UNIT_NOCLEAR" val="0"/>
  <p:tag name="KSO_WM_UNIT_PRESET_TEXT" val="单击此处输入你的智能图形项正文"/>
  <p:tag name="KSO_WM_UNIT_SUBTYPE" val="a"/>
  <p:tag name="KSO_WM_UNIT_TYPE" val="l_h_f"/>
</p:tagLst>
</file>

<file path=ppt/tags/tag1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4*l_h_i*1_3_3"/>
  <p:tag name="KSO_WM_UNIT_INDEX" val="1_3_3"/>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4*l_h_i*1_3_4"/>
  <p:tag name="KSO_WM_UNIT_INDEX" val="1_3_4"/>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4*l_h_i*1_3_1"/>
  <p:tag name="KSO_WM_UNIT_INDEX" val="1_3_1"/>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4*l_h_i*1_3_2"/>
  <p:tag name="KSO_WM_UNIT_INDEX" val="1_3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4*l_h_f*1_3_1"/>
  <p:tag name="KSO_WM_UNIT_INDEX" val="1_3_1"/>
  <p:tag name="KSO_WM_UNIT_LAYERLEVEL" val="1_1_1"/>
  <p:tag name="KSO_WM_UNIT_NOCLEAR" val="0"/>
  <p:tag name="KSO_WM_UNIT_PRESET_TEXT" val="单击此处输入你的智能图形项正文"/>
  <p:tag name="KSO_WM_UNIT_SUBTYPE" val="a"/>
  <p:tag name="KSO_WM_UNIT_TYPE" val="l_h_f"/>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4*l_h_i*1_4_3"/>
  <p:tag name="KSO_WM_UNIT_INDEX" val="1_4_3"/>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4*l_h_i*1_4_4"/>
  <p:tag name="KSO_WM_UNIT_INDEX" val="1_4_4"/>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4*l_h_i*1_4_1"/>
  <p:tag name="KSO_WM_UNIT_INDEX" val="1_4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4*l_h_i*1_4_2"/>
  <p:tag name="KSO_WM_UNIT_INDEX" val="1_4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4*l_h_f*1_4_1"/>
  <p:tag name="KSO_WM_UNIT_INDEX" val="1_4_1"/>
  <p:tag name="KSO_WM_UNIT_LAYERLEVEL" val="1_1_1"/>
  <p:tag name="KSO_WM_UNIT_NOCLEAR" val="0"/>
  <p:tag name="KSO_WM_UNIT_PRESET_TEXT" val="单击此处输入你的智能图形项正文"/>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4*l_h_i*1_2_3"/>
  <p:tag name="KSO_WM_UNIT_INDEX" val="1_2_3"/>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4*l_h_i*1_2_4"/>
  <p:tag name="KSO_WM_UNIT_INDEX" val="1_2_4"/>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4*l_h_i*1_2_1"/>
  <p:tag name="KSO_WM_UNIT_INDEX" val="1_2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4*l_h_i*1_2_2"/>
  <p:tag name="KSO_WM_UNIT_INDEX" val="1_2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4*l_h_f*1_2_1"/>
  <p:tag name="KSO_WM_UNIT_INDEX" val="1_2_1"/>
  <p:tag name="KSO_WM_UNIT_LAYERLEVEL" val="1_1_1"/>
  <p:tag name="KSO_WM_UNIT_NOCLEAR" val="0"/>
  <p:tag name="KSO_WM_UNIT_PRESET_TEXT" val="单击此处输入你的智能图形项正文"/>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4*l_h_i*1_5_3"/>
  <p:tag name="KSO_WM_UNIT_INDEX" val="1_5_3"/>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4*l_h_i*1_5_4"/>
  <p:tag name="KSO_WM_UNIT_INDEX" val="1_5_4"/>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4*l_h_i*1_5_1"/>
  <p:tag name="KSO_WM_UNIT_INDEX" val="1_5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4*l_h_i*1_5_2"/>
  <p:tag name="KSO_WM_UNIT_INDEX" val="1_5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4*l_h_f*1_5_1"/>
  <p:tag name="KSO_WM_UNIT_INDEX" val="1_5_1"/>
  <p:tag name="KSO_WM_UNIT_LAYERLEVEL" val="1_1_1"/>
  <p:tag name="KSO_WM_UNIT_NOCLEAR" val="0"/>
  <p:tag name="KSO_WM_UNIT_PRESET_TEXT" val="单击此处输入你的智能图形项正文"/>
  <p:tag name="KSO_WM_UNIT_SUBTYPE" val="a"/>
  <p:tag name="KSO_WM_UNIT_TYPE" val="l_h_f"/>
</p:tagLst>
</file>

<file path=ppt/tags/tag143.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44.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3"/>
  <p:tag name="KSO_WM_UNIT_TYPE" val="e"/>
  <p:tag name="KSO_WM_UNIT_VALUE" val="13"/>
</p:tagLst>
</file>

<file path=ppt/tags/tag145.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46.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800000011920929,&quot;colorType&quot;:1,&quot;foreColorIndex&quot;:5,&quot;pos&quot;:0.800000011920929,&quot;transparency&quot;:0.6600000262260437}],&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1_1"/>
  <p:tag name="KSO_WM_UNIT_INDEX" val="1_1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f*1_1_1"/>
  <p:tag name="KSO_WM_UNIT_INDEX" val="1_1_1"/>
  <p:tag name="KSO_WM_UNIT_LAYERLEVEL" val="1_1_1"/>
  <p:tag name="KSO_WM_UNIT_NOCLEAR" val="0"/>
  <p:tag name="KSO_WM_UNIT_PRESET_TEXT" val="单击此处添加正文，文字是您思想的提炼，请尽量言简意赅，单击此处添加正文；"/>
  <p:tag name="KSO_WM_UNIT_SUBTYPE" val="a"/>
  <p:tag name="KSO_WM_UNIT_TEXT_FILL_FORE_SCHEMECOLOR_INDEX" val="1"/>
  <p:tag name="KSO_WM_UNIT_TEXT_FILL_TYPE" val="1"/>
  <p:tag name="KSO_WM_UNIT_TYPE" val="l_h_f"/>
  <p:tag name="KSO_WM_UNIT_VALUE" val="6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49.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5},{&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1_2"/>
  <p:tag name="KSO_WM_UNIT_INDEX" val="1_1_2"/>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800000011920929,&quot;colorType&quot;:1,&quot;foreColorIndex&quot;:5,&quot;pos&quot;:0.800000011920929,&quot;transparency&quot;:0.6600000262260437}],&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2_1"/>
  <p:tag name="KSO_WM_UNIT_INDEX" val="1_2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f*1_2_1"/>
  <p:tag name="KSO_WM_UNIT_INDEX" val="1_2_1"/>
  <p:tag name="KSO_WM_UNIT_LAYERLEVEL" val="1_1_1"/>
  <p:tag name="KSO_WM_UNIT_NOCLEAR" val="0"/>
  <p:tag name="KSO_WM_UNIT_PRESET_TEXT" val="单击此处添加正文，文字是您思想的提炼，请尽量言简意赅，单击此处添加正文；"/>
  <p:tag name="KSO_WM_UNIT_SUBTYPE" val="a"/>
  <p:tag name="KSO_WM_UNIT_TEXT_FILL_FORE_SCHEMECOLOR_INDEX" val="1"/>
  <p:tag name="KSO_WM_UNIT_TEXT_FILL_TYPE" val="1"/>
  <p:tag name="KSO_WM_UNIT_TYPE" val="l_h_f"/>
  <p:tag name="KSO_WM_UNIT_VALUE" val="60"/>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53.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5},{&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2_2"/>
  <p:tag name="KSO_WM_UNIT_INDEX" val="1_2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800000011920929,&quot;colorType&quot;:1,&quot;foreColorIndex&quot;:5,&quot;pos&quot;:0.800000011920929,&quot;transparency&quot;:0.6600000262260437}],&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3_1"/>
  <p:tag name="KSO_WM_UNIT_INDEX" val="1_3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f*1_3_1"/>
  <p:tag name="KSO_WM_UNIT_INDEX" val="1_3_1"/>
  <p:tag name="KSO_WM_UNIT_LAYERLEVEL" val="1_1_1"/>
  <p:tag name="KSO_WM_UNIT_NOCLEAR" val="0"/>
  <p:tag name="KSO_WM_UNIT_PRESET_TEXT" val="单击此处添加正文，文字是您思想的提炼，请尽量言简意赅，单击此处添加正文；"/>
  <p:tag name="KSO_WM_UNIT_SUBTYPE" val="a"/>
  <p:tag name="KSO_WM_UNIT_TEXT_FILL_FORE_SCHEMECOLOR_INDEX" val="1"/>
  <p:tag name="KSO_WM_UNIT_TEXT_FILL_TYPE" val="1"/>
  <p:tag name="KSO_WM_UNIT_TYPE" val="l_h_f"/>
  <p:tag name="KSO_WM_UNIT_VALUE" val="6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57.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5},{&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3_2"/>
  <p:tag name="KSO_WM_UNIT_INDEX" val="1_3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800000011920929,&quot;colorType&quot;:1,&quot;foreColorIndex&quot;:5,&quot;pos&quot;:0.800000011920929,&quot;transparency&quot;:0.6600000262260437}],&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4_1"/>
  <p:tag name="KSO_WM_UNIT_INDEX" val="1_4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f*1_4_1"/>
  <p:tag name="KSO_WM_UNIT_INDEX" val="1_4_1"/>
  <p:tag name="KSO_WM_UNIT_LAYERLEVEL" val="1_1_1"/>
  <p:tag name="KSO_WM_UNIT_NOCLEAR" val="0"/>
  <p:tag name="KSO_WM_UNIT_PRESET_TEXT" val="单击此处添加正文，文字是您思想的提炼，请尽量言简意赅，单击此处添加正文；"/>
  <p:tag name="KSO_WM_UNIT_SUBTYPE" val="a"/>
  <p:tag name="KSO_WM_UNIT_TEXT_FILL_FORE_SCHEMECOLOR_INDEX" val="1"/>
  <p:tag name="KSO_WM_UNIT_TEXT_FILL_TYPE" val="1"/>
  <p:tag name="KSO_WM_UNIT_TYPE" val="l_h_f"/>
  <p:tag name="KSO_WM_UNIT_VALUE" val="60"/>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HIGHLIGHT" val="0"/>
  <p:tag name="KSO_WM_UNIT_ID" val="diagram20231680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
  <p:tag name="KSO_WM_UNIT_TEXT_FILL_TYPE" val="1"/>
  <p:tag name="KSO_WM_UNIT_TYPE" val="l_h_a"/>
  <p:tag name="KSO_WM_UNIT_VALUE" val="10"/>
</p:tagLst>
</file>

<file path=ppt/tags/tag161.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5},{&quot;brightness&quot;:0,&quot;colorType&quot;:1,&quot;foreColorIndex&quot;:5,&quot;pos&quot;:1,&quot;transparency&quot;:0}],&quot;type&quot;:3},&quot;glow&quot;:{&quot;colorType&quot;:0},&quot;line&quot;:{&quot;type&quot;:0},&quot;shadow&quot;:{&quot;brightness&quot;:0,&quot;colorType&quot;:1,&quot;foreColorIndex&quot;:5,&quot;transparency&quot;:0.80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65,&quot;width&quot;:879.4499999999999}"/>
  <p:tag name="KSO_WM_TAG_VERSION" val="3.0"/>
  <p:tag name="KSO_WM_TEMPLATE_CATEGORY" val="diagram"/>
  <p:tag name="KSO_WM_TEMPLATE_INDEX" val="20231680"/>
  <p:tag name="KSO_WM_UNIT_COMPATIBLE" val="0"/>
  <p:tag name="KSO_WM_UNIT_DIAGRAM_ISNUMVISUAL" val="0"/>
  <p:tag name="KSO_WM_UNIT_DIAGRAM_ISREFERUNIT" val="0"/>
  <p:tag name="KSO_WM_UNIT_FILL_TYPE" val="3"/>
  <p:tag name="KSO_WM_UNIT_HIGHLIGHT" val="0"/>
  <p:tag name="KSO_WM_UNIT_ID" val="diagram20231680_3*l_h_i*1_4_2"/>
  <p:tag name="KSO_WM_UNIT_INDEX" val="1_4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8.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79.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4"/>
  <p:tag name="KSO_WM_UNIT_TYPE" val="e"/>
  <p:tag name="KSO_WM_UNIT_VALUE" val="13"/>
</p:tagLst>
</file>

<file path=ppt/tags/tag180.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8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0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0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05.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3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
      <a:dk1>
        <a:srgbClr val="000000"/>
      </a:dk1>
      <a:lt1>
        <a:srgbClr val="FFFFFF"/>
      </a:lt1>
      <a:dk2>
        <a:srgbClr val="2D180D"/>
      </a:dk2>
      <a:lt2>
        <a:srgbClr val="FCE9DA"/>
      </a:lt2>
      <a:accent1>
        <a:srgbClr val="ED7D31"/>
      </a:accent1>
      <a:accent2>
        <a:srgbClr val="E9692B"/>
      </a:accent2>
      <a:accent3>
        <a:srgbClr val="E45425"/>
      </a:accent3>
      <a:accent4>
        <a:srgbClr val="E04020"/>
      </a:accent4>
      <a:accent5>
        <a:srgbClr val="DB2B1A"/>
      </a:accent5>
      <a:accent6>
        <a:srgbClr val="D71714"/>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err="1" smtClean="0"/>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微软雅黑</vt:lpstr>
      <vt:lpstr>宋体</vt:lpstr>
      <vt:lpstr>+中文正文</vt:lpstr>
      <vt:lpstr>Office Theme</vt:lpstr>
      <vt:lpstr>5S管理在职业道德中的应用</vt:lpstr>
      <vt:lpstr>目录</vt:lpstr>
      <vt:lpstr>单击添加章节标题</vt:lpstr>
      <vt:lpstr>5S管理的定义和内容</vt:lpstr>
      <vt:lpstr>5S管理的含义</vt:lpstr>
      <vt:lpstr>5S管理的内容</vt:lpstr>
      <vt:lpstr>职业道德的定义和重要性</vt:lpstr>
      <vt:lpstr>职业道德的含义</vt:lpstr>
      <vt:lpstr>职业道德的重要性</vt:lpstr>
      <vt:lpstr>5S管理在职业道德中的应用</vt:lpstr>
      <vt:lpstr>提高员工素质</vt:lpstr>
      <vt:lpstr>促进企业形象提升</vt:lpstr>
      <vt:lpstr>提高工作效率和产品质量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2024-09-01T17:09:44.315</cp:lastPrinted>
  <dcterms:created xsi:type="dcterms:W3CDTF">2024-09-01T09:09:44Z</dcterms:created>
  <dcterms:modified xsi:type="dcterms:W3CDTF">2024-09-01T09:09:46Z</dcterms:modified>
</cp:coreProperties>
</file>