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61EE-2D36-4145-868F-B69E6E1A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86B60-751E-4E9A-BA55-96644261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C73BC-1025-4719-B35F-871EE1EC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151E8-6964-4361-8458-AD6995E5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7B7D8-4639-443D-B503-DA71F39C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589B1-7CEF-48BD-94CF-95A7C901D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6E460-E47D-4FA3-AC4C-5199614A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E048B-0D78-41A8-B897-6C20CCB8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CD08E-53A5-489C-BFE7-FACB4A41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7963-C950-421F-B882-BB37BC33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361F3-77AE-48A4-8856-7FC9926B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01250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中国药品检验标准操作规程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药品的取样与留样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药品的检验方法与操作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药品检验的结果与判定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药品检验的质量保证与改进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38" r="2093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确保药品质量，保障公众用药安全、有效，维护人民身体健康。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检验是药品监管的重要手段，通过对药品的全面检验，可以及时发现和防止不合格药品流入市场，保障人民群众用药安全；同时，药品检验也是推动药品生产企业提高质量管理水平、促进医药行业健康发展的重要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药品检验可分为抽查检验、注册检验、监督检验、委托检验等。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药品检验的范围包括中药材、中药饮片、化学原料药及其制剂、抗生素、生化药品、放射性药品、血清、疫苗、血液制品和诊断药品等。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药品检验的分类与范围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药品检验必须遵守《中华人民共和国药品管理法》、《中华人民共和国药品管理法实施条例》等法律法规。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检验必须按照国家药品标准、行业标准或企业标准进行。常用的药品检验标准包括《中国药典》、《药品卫生标准》、《药品注册管理办法》等。同时，药品检验还应遵循相关的技术指导原则和规范，如《药品检验操作规范》、《药品微生物学检验技术指导原则》等。这些标准和规范为药品检验提供了统一的技术依据和操作要求，确保检验结果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药品检验的准备工作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了解药品的性质、规格和检验要求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在开始药品检验前，需要对所检验的药品有充分的了解，包括其化学性质、物理性质、规格、用途以及检验的标准和要求等。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检查药品的包装和标签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对药品的包装和标签进行检查，确保其完好无损、清晰可读，并符合相关规定。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核对药品的批号和有效期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核对药品的批号和有效期，确保所检验的药品在有效期内，且同一批号的药品具有相同的质量和特性。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药品检验前的准备事项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药品检验的仪器与设备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酸度计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高效液相色谱仪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用于测定药品的酸碱度。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用于分离和测定药品中的多种成分。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分析天平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分光光度计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气相色谱仪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用于精确称量药品的质量。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用于测定药品中某些成分的吸光度，进而计算其含量。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用于测定药品中挥发性成分的含量。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包括各种化学试剂，如酸、碱、盐、氧化剂、还原剂等，用于与药品发生化学反应，以测定药品中某些成分的含量或性质。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包括各种标准溶液、指示剂溶液等，用于与药品进行反应或比较，以判断药品的质量或性质。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用于调节溶液的酸碱度，以保证药品检验的准确性和可靠性。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缓冲液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用于溶解药品，以便于后续的检验操作。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药品检验的试剂与试液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药品的取样与留样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遵循随机、均匀、具有代表性的原则，确保所取样品能够真实反映整体药品的质量状况。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根据药品的剂型、包装、贮藏条件等因素，选择合适的取样工具和容器，按照规定的程序和方法进行取样。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取样的原则与方法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留样要求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留样数量应满足检验和复验的需要，留样时间应至少为药品有效期后一年。对于特殊药品或不稳定药品，应根据实际情况确定留样时间和条件。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留样管理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留样应按规定进行标识、登记和保存，确保留样期间样品的完整性和可追溯性。同时，应定期对留样进行检查和维护，防止样品变质或损坏。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留样的要求与管理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取样和留样过程中应详细记录相关信息，如取样日期、地点、人员、样品名称、批号、数量等。记录应真实、准确、完整，便于追溯和查询。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取样和留样后应对样品进行标识，标识内容应包括样品名称、批号、数量、取样日期等信息。标识应清晰、牢固、不易脱落，确保样品的唯一性和可追溯性。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取样与留样的记录与标识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https://d.book118.com/938110125015006034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2024-09-12T07:55:40.413</cp:lastPrinted>
  <dcterms:created xsi:type="dcterms:W3CDTF">2024-09-11T23:55:40Z</dcterms:created>
  <dcterms:modified xsi:type="dcterms:W3CDTF">2024-09-11T23:55:42Z</dcterms:modified>
</cp:coreProperties>
</file>