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C0A4F6-70FE-4525-8F80-7C64FA98B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198C3E-DC38-4E0D-A4A7-CB44BE255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EE26E-DCFE-44BA-ADB0-3446F52F4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11848-7A69-4E85-988A-3DE1EFFDB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75866E-FDDF-4C7A-9C57-2EE48455D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12D014-0AAB-4ED0-B538-159034B64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B074B8-BEA8-4481-B9E0-6A0B81D9F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101179-63FD-4446-8D12-B4D901348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76B5D2-6F23-498A-8526-5DBB8ED52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C92C9F-C105-4985-B533-D96A3F888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9DF40-D8C8-408A-ACC5-040AFFBE3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1110531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弘扬宪法精神建设法制模板\n## 1.宪法精神的基本概念及其重要性\n### 1.1宪法精神的定义及其历史发展\n### 1.2宪法精神的核心内容及价值取向\n### 1.3宪法精神在国家法治建设中的重要性\n## 2.弘扬宪法精神的具体措施\n### 2.1加强宪法宣传教育，提高全民宪法意识\n### 2.2完善宪法实施机制，保障宪法实施\n### 2.3弘扬宪法文化，培育宪法信仰\n## 3.法制模板的建设及其意义\n### 3.1法制模板的定义及其作用\n### 3.2法制模板的建设过程及其方法\n### 3.3法制模板在法治建设中的意义\n## 4.弘扬宪法精神与法制模板建设的关联\n### 4.1宪法精神在法制模板建设中的指导作用\n### 4.2法制模板建设对弘扬宪法精神的促进作用\n### 4.3二者共同促进国家法治建设的路径与方法\n## 5.结论：弘扬宪法精神，推进法制模板建设，助力国家法治建设\n### 5.1弘扬宪法精神与法制模板建设的成功经验\n### 5.2当前面临的挑战与对策\n### 5.3未来展望：持续推进宪法精神弘扬与法制模板建设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6400"/>
              <a:t>弘扬宪法精神建设法制模板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4740" y="1987738"/>
            <a:ext cx="322524" cy="480131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 smtClean="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7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28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1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宪法精神的基本概念及其重要性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0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71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72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宪法精神是一种国家法治精神</a:t>
                </a:r>
                <a:endParaRPr/>
              </a:p>
            </p:txBody>
          </p:sp>
          <p:sp>
            <p:nvSpPr>
              <p:cNvPr id="173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体现国家主权和公民权利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反映国家法治建设的方向和目标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包含民主、平等、自由、法治等价值理念</a:t>
                </a:r>
                <a:endParaRPr/>
              </a:p>
            </p:txBody>
          </p:sp>
        </p:grpSp>
        <p:grpSp>
          <p:nvGrpSpPr>
            <p:cNvPr id="174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7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宪法精神的历史发展</a:t>
                </a:r>
                <a:endParaRPr/>
              </a:p>
            </p:txBody>
          </p:sp>
          <p:sp>
            <p:nvSpPr>
              <p:cNvPr id="17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从古代宪法到现代宪法的发展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从君主立宪制到民主共和制的转变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从资本主义宪法到社会主义宪法的演变</a:t>
                </a:r>
                <a:endParaRPr/>
              </a:p>
            </p:txBody>
          </p:sp>
        </p:grpSp>
        <p:grpSp>
          <p:nvGrpSpPr>
            <p:cNvPr id="177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7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宪法精神在不同国家的体现</a:t>
                </a:r>
                <a:endParaRPr/>
              </a:p>
            </p:txBody>
          </p:sp>
          <p:sp>
            <p:nvSpPr>
              <p:cNvPr id="17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发达国家宪法精神的特点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发展中国家宪法精神的特点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中国宪法精神的特点</a:t>
                </a:r>
                <a:endParaRPr/>
              </a:p>
            </p:txBody>
          </p:sp>
        </p:grpSp>
      </p:grpSp>
      <p:pic>
        <p:nvPicPr>
          <p:cNvPr id="180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8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宪法精神的定义及其历史发展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82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3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4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国家主权和国家利益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公民权利和自由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权力制约和法治原则</a:t>
                </a:r>
                <a:endParaRPr/>
              </a:p>
            </p:txBody>
          </p:sp>
          <p:sp>
            <p:nvSpPr>
              <p:cNvPr id="1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宪法精神的核心内容</a:t>
                </a:r>
                <a:endParaRPr/>
              </a:p>
            </p:txBody>
          </p:sp>
        </p:grpSp>
        <p:grpSp>
          <p:nvGrpSpPr>
            <p:cNvPr id="19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民主与平等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自由与秩序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公平与正义</a:t>
                </a:r>
                <a:endParaRPr/>
              </a:p>
            </p:txBody>
          </p:sp>
          <p:sp>
            <p:nvSpPr>
              <p:cNvPr id="19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宪法精神的价值取向</a:t>
                </a:r>
                <a:endParaRPr/>
              </a:p>
            </p:txBody>
          </p:sp>
        </p:grpSp>
        <p:grpSp>
          <p:nvGrpSpPr>
            <p:cNvPr id="19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宪法制定和实施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宪法监督和解释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宪法宣传教育</a:t>
                </a:r>
                <a:endParaRPr/>
              </a:p>
            </p:txBody>
          </p:sp>
          <p:sp>
            <p:nvSpPr>
              <p:cNvPr id="19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宪法精神的实现途径</a:t>
                </a:r>
                <a:endParaRPr/>
              </a:p>
            </p:txBody>
          </p:sp>
        </p:grpSp>
      </p:grpSp>
      <p:pic>
        <p:nvPicPr>
          <p:cNvPr id="19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宪法精神的核心内容及价值取向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04" name="组合 203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0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0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宪法精神是国家法治建设的灵魂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指导国家法治建设的发展方向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塑造国家法治建设的价值观念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保障国家法治建设的顺利进行</a:t>
                </a:r>
                <a:endParaRPr/>
              </a:p>
            </p:txBody>
          </p:sp>
          <p:sp>
            <p:nvSpPr>
              <p:cNvPr id="20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1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宪法精神对国家法治建设的促进作用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增强国家法治建设的主体意识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提高国家法治建设的实效性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保障国家法治建设的公正性</a:t>
                </a:r>
                <a:endParaRPr/>
              </a:p>
            </p:txBody>
          </p:sp>
          <p:sp>
            <p:nvSpPr>
              <p:cNvPr id="21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宪法精神在国家法治建设中的现实意义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促进国家治理体系和治理能力的现代化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保障国家长治久安和社会和谐稳定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提高国家国际地位和影响力</a:t>
                </a:r>
                <a:endParaRPr/>
              </a:p>
            </p:txBody>
          </p:sp>
          <p:sp>
            <p:nvSpPr>
              <p:cNvPr id="21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宪法精神在国家法治建设中的重要性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9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20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弘扬宪法精神的具体措施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3" name="组合 22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4" name="组合 223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深入开展宪法宣传教育活动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利用各类媒体和网络平台进行宣传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开展宪法宣传周、宪法日等活动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制定和实施宪法宣传教育规划</a:t>
                </a:r>
                <a:endParaRPr/>
              </a:p>
            </p:txBody>
          </p:sp>
          <p:pic>
            <p:nvPicPr>
              <p:cNvPr id="2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9" name="组合 228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提高全民宪法意识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普及宪法知识，增强宪法观念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培养宪法信仰，树立宪法权威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提高公民宪法素养，形成全社会尊宪守宪的良好氛围</a:t>
                </a:r>
                <a:endParaRPr/>
              </a:p>
            </p:txBody>
          </p:sp>
          <p:pic>
            <p:nvPicPr>
              <p:cNvPr id="233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4" name="组合 233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宪法宣传教育与法治实践相结合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将宪法宣传教育融入法治建设各个环节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以宪法精神为指导，推动法治实践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以法治实践为检验，推动宪法宣传教育深入开展</a:t>
                </a:r>
                <a:endParaRPr/>
              </a:p>
            </p:txBody>
          </p:sp>
          <p:pic>
            <p:nvPicPr>
              <p:cNvPr id="238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加强宪法宣传教育，提高全民宪法意识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完善宪法实施机制，保障宪法实施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2" name="组合 24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3" name="组合 242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完善宪法实施保障机制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建立宪法监督制度，确保宪法正确实施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加强宪法解释工作，提高宪法的可操作性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完善宪法修改程序，确保宪法与时俱进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8" name="组合 247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保障宪法实施的具体措施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加强宪法执法，维护宪法权威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落实宪法司法，保障公民宪法权利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加强宪法监督，防止违宪行为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3" name="组合 252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提高宪法实施的效果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通过宪法实施，推动法治建设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通过宪法实施，保障公民权利和自由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通过宪法实施，提高国家治理效能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60" name="组合 259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6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弘扬宪法文化的重要性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丰富宪法精神内涵，提高宪法精神影响力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增强宪法意识，树立宪法权威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促进宪法实施，保障国家法治建设</a:t>
                </a:r>
                <a:endParaRPr/>
              </a:p>
            </p:txBody>
          </p:sp>
          <p:sp>
            <p:nvSpPr>
              <p:cNvPr id="26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培育宪法信仰的途径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加强宪法教育，普及宪法知识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开展宪法文化活动，提高宪法素养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以宪法精神为指导，推动法治建设</a:t>
                </a:r>
                <a:endParaRPr/>
              </a:p>
            </p:txBody>
          </p:sp>
          <p:sp>
            <p:nvSpPr>
              <p:cNvPr id="26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7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弘扬宪法文化的现实意义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塑造国家法治建设的价值观念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保障国家法治建设的顺利进行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提高国家法治建设的实效性和公正性</a:t>
                </a:r>
                <a:endParaRPr/>
              </a:p>
            </p:txBody>
          </p:sp>
          <p:sp>
            <p:nvSpPr>
              <p:cNvPr id="27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弘扬宪法文化，培育宪法信仰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法制模板的建设及其意义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法制模板的定义及其作用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法制模板的定义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法制模板是一种法治建设的框架和模式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包含宪法、法律、法规等法律制度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具有指导、规范和保障法治建设的作用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法制模板的作用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规范法治建设，保障法治统一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促进法治建设，提高法治水平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保障公民权利和自由，维护社会公平正义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https://d.book118.com/938111053113006036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弘扬宪法精神建设法制模板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2024-09-16T04:19:17.657</cp:lastPrinted>
  <dcterms:created xsi:type="dcterms:W3CDTF">2024-09-15T20:19:17Z</dcterms:created>
  <dcterms:modified xsi:type="dcterms:W3CDTF">2024-09-15T20:19:19Z</dcterms:modified>
</cp:coreProperties>
</file>