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ED141-7C3D-4C10-9F4E-5C019F61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6C327-DE0C-492D-81C2-1E6CD2B9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E5374-D3DB-4A9E-A329-10F06A51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10993-1F99-4374-B951-489FE492E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4D29E-800F-4A14-A16D-F994F1C3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816E8-7622-4DFC-94FC-17711599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EE177-462D-4C8E-B9BD-D971FD2A5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B7075-7984-4F7B-B97F-8E1B4F861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52823-68C4-4A00-9F55-154CDB4A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6C2D8-FBFC-418A-82BD-641D3F70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8F7B-901E-41F0-A562-FF0ED6DC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1107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销售人员职业素质提升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沟通能力与技巧提升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自我管理与学习成长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销售人员角色认知与定位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9" r="2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销售人员在企业中重要性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销售人员是企业与客户之间的桥梁，负责建立并维护良好的客户关系，确保客户满意度和忠诚度。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销售业绩实现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销售人员通过销售产品或服务，为企业带来直接的经济收益，是企业实现经营目标的关键力量。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市场信息收集与反馈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销售人员身处市场一线，能够及时收集并反馈市场信息，为企业决策提供有力支持。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8" r="197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客户需求了解与满足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销售合同签订与执行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售后服务提供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销售人员职责与任务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积极向客户推广企业的产品或服务，介绍产品特点、优势及使用方法等。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与客户协商并签订销售合同，确保合同条款的履行。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深入了解客户需求，提供个性化的解决方案，确保客户满意。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在产品销售后，提供必要的售后服务，解决客户在使用过程中遇到的问题。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48" r="94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具备出色的口头表达和倾听能力，能够与客户建立良好的沟通关系。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能够及时捕捉市场动态和客户需求变化，为企业销售策略调整提供依据。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敏锐的市场洞察力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对销售工作充满热情，勇于承担责任，积极面对挑战。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能够与其他部门同事紧密合作，共同为客户提供优质服务。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出色的团队协作能力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优秀销售人员特质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职业素养与道德规范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在销售过程中，始终保持诚实和守信，不夸大产品功能或误导客户。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履行承诺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208" b="2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确保所宣传的产品信息真实可靠，不虚假宣传或误导消费者。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对于向客户作出的承诺，要全力以赴履行，树立良好的信誉。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诚信经营原则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严格遵守保密义务，不泄露客户的个人信息和交易细节。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保护客户隐私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在销售过程中，尊重他人的知识产权，不盗用或侵犯他人的专利权、商标权等。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与客户或合作伙伴签订保密协议后，要严格遵守协议规定，确保信息安全。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保密协议遵守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保密义务及知识产权保护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熟悉所在行业的规则和标准，遵循行业内的公平竞争原则。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32" r="2053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严格遵守国家法律法规和政策规定，不进行违法违规的销售活动。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在销售过程中，确保所有操作符合公司内部的合规要求和流程规定。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遵守行业规则和法律法规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沟通能力与技巧提升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使用专业术语和简洁明了的语言，避免使用模糊或含糊不清的词汇。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在与客户沟通之前，销售人员需要明确沟通目标，确保沟通内容与目标保持一致。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保持自信和热情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在沟通过程中保持自信和热情，传递积极、专业的形象，增强客户信任感。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583" r="3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在与客户沟通时，销售人员需要积极倾听客户的需求和意见，理解客户的真实想法。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在倾听过程中，及时确认自己是否正确理解客户的意思，避免误解和沟通障碍。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在倾听后，给予客户积极的反馈和建议，展示专业能力和服务意识。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https://d.book118.com/938111107077006027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2024-09-05T13:39:41.281</cp:lastPrinted>
  <dcterms:created xsi:type="dcterms:W3CDTF">2024-09-05T05:39:41Z</dcterms:created>
  <dcterms:modified xsi:type="dcterms:W3CDTF">2024-09-05T05:39:43Z</dcterms:modified>
</cp:coreProperties>
</file>