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C9DC0-332B-4522-B812-8613828E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D9584-F126-42DF-B06E-38C657C3E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2B212-8ECD-4701-B138-E32381CC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7A2B0-620C-4B34-8235-979810F4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4A633-1EAC-4E23-A9AA-A991A0A8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D56A46-DEC0-4790-984B-98E1BCE8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EBDC9-8397-427A-AE0E-219C1D38C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8BE15-388D-40E9-8938-F7F47CF3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9EA61-1E18-4031-9920-04CB3042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B262B-A208-4B71-840F-AD1A7C1E0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1504D-460B-49AF-AE47-C816898A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18" r:id="rId2"/>
    <p:sldLayoutId id="2147484619" r:id="rId3"/>
    <p:sldLayoutId id="2147484620" r:id="rId4"/>
    <p:sldLayoutId id="2147484621" r:id="rId5"/>
    <p:sldLayoutId id="2147484622" r:id="rId6"/>
    <p:sldLayoutId id="2147484623" r:id="rId7"/>
    <p:sldLayoutId id="2147484624" r:id="rId8"/>
    <p:sldLayoutId id="2147484625" r:id="rId9"/>
    <p:sldLayoutId id="2147484626" r:id="rId10"/>
    <p:sldLayoutId id="21474846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2006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法国巴黎旅游攻略：浪漫之都的艺术与文化之旅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浪漫之都的景点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法国巴黎的艺术与文化体验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法国巴黎的红酒文化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法国巴黎的购物体验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法国巴黎的美食体验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浪漫之都的景点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埃菲尔铁塔</a:t>
            </a:r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历史背景：建于1889年，为纪念法国大革命100周年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设计者：古斯塔夫·埃菲尔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建筑特点：高324米，由铁架和玻璃构成，是世界著名的地标建筑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参观建议：建议在黄昏时分前往，欣赏夕阳下的埃菲尔铁塔，感受浪漫之都的魅力。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塞纳河</a:t>
            </a:r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地理位置：位于法国巴黎市中心，流经巴黎市区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历史背景：历史悠久，是巴黎的母亲河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景点介绍：塞纳河两岸有许多著名的景点，如埃菲尔铁塔、卢浮宫、巴黎圣母院等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活动推荐：乘船游览塞纳河，欣赏两岸美景，感受巴黎的浪漫气息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凡尔赛宫</a:t>
            </a:r>
            <a:endParaRPr lang="zh-CN" altLang="en-US"/>
          </a:p>
        </p:txBody>
      </p:sp>
      <p:sp>
        <p:nvSpPr>
          <p:cNvPr id="10493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历史背景：法国国王路易十四的宫殿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建筑风格：巴洛克风格，富丽堂皇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主要景点：镜厅、战争画廊、花园等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旅游建议：建议提前购票，避免排队等候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圣礼拜堂</a:t>
            </a:r>
            <a:endParaRPr lang="zh-CN" altLang="en-US"/>
          </a:p>
        </p:txBody>
      </p:sp>
      <p:sp>
        <p:nvSpPr>
          <p:cNvPr id="10494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历史背景：始建于1248年，是法国国王路易九世的陵墓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建筑风格：哥特式建筑，被誉为“法国最美的教堂”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特色：彩色玻璃窗、雕塑、壁画等艺术作品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旅游建议：参观时间、门票价格、周边景点等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法国巴黎的艺术与文化体验</a:t>
            </a:r>
            <a:endParaRPr lang="zh-CN" altLang="en-US"/>
          </a:p>
        </p:txBody>
      </p:sp>
      <p:sp>
        <p:nvSpPr>
          <p:cNvPr id="10495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卢浮宫</a:t>
            </a:r>
            <a:endParaRPr lang="zh-CN" altLang="en-US"/>
          </a:p>
        </p:txBody>
      </p:sp>
      <p:sp>
        <p:nvSpPr>
          <p:cNvPr id="10496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藏品：拥有世界上最丰富的艺术藏品，包括《蒙娜丽莎》、《维纳斯的诞生》等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历史：始建于12世纪，曾是法国国王的宫殿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建筑风格：融合了哥特式、文艺复兴式和巴洛克式等多种风格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参观建议：建议提前在线购票，避免排队等候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圣心堂</a:t>
            </a:r>
            <a:endParaRPr lang="zh-CN" altLang="en-US"/>
          </a:p>
        </p:txBody>
      </p:sp>
      <p:sp>
        <p:nvSpPr>
          <p:cNvPr id="104967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8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旅游体验：登顶圣心堂，可以俯瞰巴黎全景，感受巴黎的浪漫与艺术气息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历史背景：建于19世纪末，是为了纪念法国在普法战争中的胜利而建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艺术价值：内部装饰精美，壁画、雕塑、彩色玻璃窗等艺术作品丰富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0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地理位置：位于巴黎北部的蒙马特高地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0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建筑风格：新拜占庭式建筑，融合了罗马式和哥特式元素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卢森堡公园</a:t>
            </a:r>
            <a:endParaRPr lang="zh-CN" altLang="en-US"/>
          </a:p>
        </p:txBody>
      </p:sp>
      <p:sp>
        <p:nvSpPr>
          <p:cNvPr id="10497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地理位置：位于巴黎市中心，靠近塞纳河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文化活动：经常举办各种艺术展览和文化活动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景点特色：拥有美丽的花园、喷泉、雕塑和宫殿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历史背景：始建于1612年，曾是法国王室的狩猎场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香榭丽舍大道的艺术氛围</a:t>
            </a:r>
            <a:endParaRPr lang="zh-CN" altLang="en-US"/>
          </a:p>
        </p:txBody>
      </p:sp>
      <p:sp>
        <p:nvSpPr>
          <p:cNvPr id="10498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历史背景：香榭丽舍大道是法国巴黎最著名的街道之一，有着悠久的历史和丰富的文化内涵。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建筑风格：香榭丽舍大道两旁的建筑风格各异，包括古典主义、巴洛克式、新古典主义等，展现了法国建筑的多样性和独特魅力。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艺术氛围：香榭丽舍大道上聚集了许多艺术画廊、博物馆、剧院等文化场所，是法国艺术和文化的重要展示窗口。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活动与节日：香榭丽舍大道上经常举办各种艺术和文化活动，如巴黎时装周、电影节、音乐节等，吸引了世界各地的游客前来参观和体验。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https://d.book118.com/938112006135006025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法国巴黎旅游攻略：浪漫之都的艺术与文化之旅</vt:lpstr>
      <vt:lpstr>目录</vt:lpstr>
      <vt:lpstr>单击此处添加章节标题</vt:lpstr>
      <vt:lpstr>浪漫之都的景点</vt:lpstr>
      <vt:lpstr>PowerPoint Presentation</vt:lpstr>
      <vt:lpstr>埃菲尔铁塔</vt:lpstr>
      <vt:lpstr>塞纳河</vt:lpstr>
      <vt:lpstr>凡尔赛宫</vt:lpstr>
      <vt:lpstr>圣礼拜堂</vt:lpstr>
      <vt:lpstr>法国巴黎的艺术与文化体验</vt:lpstr>
      <vt:lpstr>PowerPoint Presentation</vt:lpstr>
      <vt:lpstr>卢浮宫</vt:lpstr>
      <vt:lpstr>圣心堂</vt:lpstr>
      <vt:lpstr>卢森堡公园</vt:lpstr>
      <vt:lpstr>香榭丽舍大道的艺术氛围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2024-09-02T17:56:39.520</cp:lastPrinted>
  <dcterms:created xsi:type="dcterms:W3CDTF">2024-09-02T09:56:39Z</dcterms:created>
  <dcterms:modified xsi:type="dcterms:W3CDTF">2024-09-02T09:56:41Z</dcterms:modified>
</cp:coreProperties>
</file>