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DCF23-44BC-491E-8F9E-718CABC47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5CA8B-8256-4A0D-AEB0-2BD729A3E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851BD-51A5-44E4-B518-8C86E8572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D44BE-48B5-4D43-8F5C-F5C03CA30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E867FE-9C85-457D-864B-CE042279C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62DAED-BD77-4069-B350-C022B228C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D9CC9A-2194-4F0F-B42E-9BC96115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D714C-56C5-4AEB-8F4D-C931B3600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80EE7-FCAD-40E6-95B0-8DA0B3C0A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58714-70EE-4492-AEAA-10241FD1A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2AC00-9EFD-48F8-B3A2-06C2A785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120420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SYB创业计划书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7798" r="17798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4292" r="14292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7725" r="1772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SYB的全称是“Start Your Business”，是联合国国际劳工组织发起的一项创业培训项目，旨在帮助有愿望开办自己中小企业的创业者，提高创业者的素质和能力，帮助他们成功创业。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产品具有创新性，解决了市场上的痛点，满足潜在需求。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76" r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产品具备多种功能，满足用户多样化需求。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注重用户体验，产品设计简洁易用。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提供完善的售后服务，解决客户后顾之忧。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为客户提供相关培训，确保其能够熟练使用产品。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根据客户需求提供定制化服务。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拥有独特的技术，使得产品在市场上具有竞争力。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通过优化生产流程，降低成本，提供高性价比的产品。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通过建立品牌形象，提高产品知名度和信誉度。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明确目标客户群体，包括年龄、性别、职业、收入水平等特征，以及他们的需求和偏好。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根据市场特征，将目标客户进一步细分为更具体的群体，以便更有针对性地制定营销策略。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定位描述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利用传统媒体如电视、广播、报纸等，以及线下活动如展览、促销等，覆盖更广泛的客户群。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利用互联网和移动设备，通过社交媒体、电子邮件、短信、在线广告等方式，精准定位和接触目标客户。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限时优惠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提供一定时间内的折扣、赠品等优惠，吸引客户购买。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将产品或服务与其他相关产品或服务捆绑销售，提高客单价。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设立会员制度，提供积分、兑换、优惠等福利，增加客户忠诚度。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详细介绍团队成员的背景、经验和专长，突出各自在项目中的作用和贡献。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强调团队成员之间的互补性和协作能力，以及团队整体在行业中的竞争力。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阐述团队的核心价值观、使命和理念，强调团队精神的凝聚力和向心力。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https://d.book118.com/938112042007006046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2024-09-26T18:25:19.118</cp:lastPrinted>
  <dcterms:created xsi:type="dcterms:W3CDTF">2024-09-26T10:25:19Z</dcterms:created>
  <dcterms:modified xsi:type="dcterms:W3CDTF">2024-09-26T10:25:20Z</dcterms:modified>
</cp:coreProperties>
</file>