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C85F2-9B31-497B-B09B-46CB71D2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7ECF-53FC-4DD6-AA11-E04F4983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64389-6271-494B-A6CC-353CF8E85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BF9DA-449A-4CC0-9609-8B214651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7CAE3-D61E-4328-AA8C-1C296EC7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9AA1E-9E7E-4648-910E-D19D4E562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FF292-AEBE-483E-A967-B75A4DD5D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4C676-4EDD-486B-B753-4A90CA26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D0D30-34AD-4B64-90DB-8A8A5B76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46BB-6606-40DE-8480-F3FFC3BF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FD1AF-1E0C-436C-87EB-4433826D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2046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关节术后护理指南\n## 1.关节手术概述及术后护理的重要性\n### 1.1关节手术的种类及常见疾病\n### 1.2关节手术后护理的重要性及目的\n### 1.3关节术后护理对康复的影响\n## 2.关节术后护理的基本方法\n### 2.1术后疼痛管理\n### 2.2术后肿胀和出血的预防与处理\n### 2.3术后关节活动度的恢复\n## 3.关节术后的物理治疗与康复训练\n### 3.1物理治疗的目的和方法\n### 3.2关节活动度训练与肌力增强训练\n### 3.3康复训练的计划与执行\n## 4.关节术后的药物治疗与副作用管理\n### 4.1术后药物治疗的必要性及种类\n### 4.2药物副作用的预防与处理\n### 4.3药物使用过程中的注意事项\n## 5.关节术后的心理护理与生活方式调整\n### 5.1关节手术对患者心理的影响及心理护理方法\n### 5.2术后生活方式的调整与建议\n### 5.3患者家属的心理疏导与支持\n## 6.关节术后的定期复查与随访\n### 6.1术后复查的重要性及时间安排\n### 6.2复查时的检查项目及结果解读\n### 6.3根据复查结果调整护理计划与康复训练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关节术后护理指南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关节手术概述及术后护理的重要性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关节手术种类繁多，包括但不限于：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人工关节置换术：如髋关节、膝关节、肩关节等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关节镜手术：如膝关节镜、肩关节镜等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骨折固定术：如骨折内固定术、外固定术等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关节融合术：如髋关节融合术、膝关节融合术等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关节手术常见的疾病包括：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关节炎：如骨关节炎、类风湿性关节炎等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骨折：如关节内骨折、关节周围骨折等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韧带损伤：如膝关节交叉韧带损伤、肩关节盂唇损伤等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关节脱位：如髋关节脱位、肩关节脱位等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关节手术的种类及常见疾病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关节手术后护理的重要性及目的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关节手术后护理的重要性：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减少术后并发症的发生，如感染、出血、肿胀等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促进关节功能的恢复，提高患者的生活质量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预防关节手术后的再次损伤，延长关节的使用寿命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关节手术后护理的目的：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缓解术后疼痛，提高患者的舒适度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控制术后肿胀和出血，减少关节积液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保持关节活动度，防止关节僵硬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关节术后护理对康复的影响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关节术后护理对康复的影响：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正确的护理方法可以促进关节愈合，减少康复时间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良好的护理措施可以预防关节手术后的并发症，提高康复成功率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护理计划的制定和执行有助于患者更好地配合康复训练，提高康复效果</a:t>
            </a:r>
            <a:endParaRPr/>
          </a:p>
        </p:txBody>
      </p:sp>
      <p:cxnSp>
        <p:nvCxnSpPr>
          <p:cNvPr id="24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关节术后护理的基本方法</a:t>
            </a:r>
            <a:endParaRPr/>
          </a:p>
        </p:txBody>
      </p:sp>
      <p:sp>
        <p:nvSpPr>
          <p:cNvPr id="24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4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术后疼痛管理的方法：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使用镇痛药物：如非处方药、处方药、止痛贴等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采用物理治疗方法：如冷敷、热敷、按摩等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调整体位：如抬高患肢、避免过度活动患肢等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术后疼痛管理的注意事项：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遵医嘱按时服药，避免滥用镇痛药物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注意观察疼痛的变化，及时调整疼痛管理措施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术后肿胀和出血的预防措施：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术中严格执行无血技术，减少出血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术后抬高患肢，促进血液回流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使用压力绷带，减轻肿胀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术后肿胀和出血的处理方法：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如出现肿胀或出血，及时报告医生处理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根据医生的建议进行冰敷、热敷等物理治疗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术后肿胀和出血的预防与处理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术后关节活动度恢复的方法：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定期进行关节活动度训练，如屈伸、旋转等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进行肌力增强训练，提高关节稳定性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在医生指导下进行康复训练，如物理治疗、功能锻炼等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术后关节活动度恢复的注意事项：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遵循循序渐进的原则，避免过度活动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注意患者的舒适度，避免疼痛加剧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术后关节活动度的恢复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关节术后的物理治疗与康复训练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物理治疗的目的和方法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物理治疗的目的：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促进关节愈合，减少瘢痕组织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改善关节活动度，提高关节功能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增强肌力，提高关节稳定性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物理治疗的方法：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热敷：用于缓解疼痛、减轻肿胀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冷敷：用于控制炎症、减轻出血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按摩：用于放松肌肉、缓解疼痛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牵引：用于改善关节活动度、减轻疼痛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关节活动度训练与肌力增强训练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关节活动度训练的方法：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被动关节活动：由他人辅助进行的关节活动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主动关节活动：患者自主进行的关节活动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关节操：一系列有规律的关节活动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肌力增强训练的方法：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等长训练：通过等长收缩肌肉来增强肌力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等张训练：通过对抗一定阻力的收缩肌肉来增强肌力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超量恢复训练：在肌力训练后进行超量恢复，提高肌力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康复训练的计划：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制定个性化的康复训练计划，根据患者的具体情况调整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定期评估康复训练效果，调整训练计划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康复训练的执行：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在医生和康复师的指导下进行康复训练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注重患者的舒适度，避免疼痛加剧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康复训练的计划与执行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https://d.book118.com/938112046075006036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关节术后护理指南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2024-09-15T23:59:36.015</cp:lastPrinted>
  <dcterms:created xsi:type="dcterms:W3CDTF">2024-09-15T15:59:36Z</dcterms:created>
  <dcterms:modified xsi:type="dcterms:W3CDTF">2024-09-15T15:59:37Z</dcterms:modified>
</cp:coreProperties>
</file>