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3C40D4-56BC-41EA-814E-CFA670C3D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C74EFF-D66B-4D4F-887E-AC800E2415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91CFD-C9DE-49D8-8FD3-880E4E3295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93264E-4CF6-4C34-B097-133BA56B2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638661-81F5-4D26-AB7A-7762A10999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8670E9F-42DF-48E7-8814-E5A2CCE7EE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B55959-E848-457B-BE3D-1F6B6B1152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900048-9D15-41C3-9BBF-66CF628B1E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4C27DC-2DBC-4886-BBFD-503696D1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FA86E-64C3-41BC-887D-F32660235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528BEA-0FDE-4FDE-8C60-4F1E05229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11205614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新生儿护理典型案例分析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新生儿护理误区及纠正方法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新生儿护理经验分享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新生儿常见问题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喂养问题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喂养问题在新生儿中很常见，主要涉及到母乳不足、喂奶姿势不当、过度依赖奶瓶等问题。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母乳是新生儿最佳的食物，但有些妈妈由于各种原因可能无法提供足够的乳汁。此时，应寻求医生或专业人士的建议，以确保宝宝获得足够的营养。同时，不正确的喂奶姿势也可能导致宝宝吸入空气或无法有效吸吮，需要家长注意调整。此外，过度依赖奶瓶可能导致宝宝对奶瓶产生依赖，影响母乳喂养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新生儿睡眠问题通常表现为睡眠不足、夜惊夜啼、睡眠质量差等。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每天需要大量的睡眠来促进身体发育。如果宝宝睡眠不足，可能会导致生长发育迟缓。家长应尽量为宝宝创造一个安静、舒适的睡眠环境，培养良好的睡眠习惯。对于夜惊夜啼的问题，家长可以尝试固定的睡前仪式，如洗澡、换尿布、哺乳等，有助于宝宝放松入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新生儿皮肤问题主要包括湿疹、尿布疹、皮肤干燥等。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的皮肤非常娇嫩，容易受到外界刺激和感染。湿疹和尿布疹是新生儿常见的皮肤问题，家长应注意保持宝宝皮肤清洁干燥，及时更换尿布。对于湿疹，可以尝试使用温和的保湿霜或药膏涂抹患处；对于尿布疹，应注意勤换尿布，并使用透气性好的尿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新生儿的脐带和指甲都需要特别护理，以避免感染和受伤。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脐带护理方面，家长应保持脐带部位的清洁干燥，避免触碰污染物。在指甲护理方面，如果宝宝的指甲过长可能会抓伤自己，家长应定期修剪宝宝的指甲，但要避免剪得太短损伤皮肤。同时，家长还应留意宝宝的指甲生长情况，如果发现异常应及时就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脐带与指甲护理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新生儿护理技巧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15651" r="15651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请输入您的内容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7653" b="17653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l="15693" r="15693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新生儿护理技巧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新生儿常见疾病及预防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新生儿黄疸是由于新生儿体内胆红素代谢异常引起的病症，通常表现为皮肤、巩膜发黄。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黄疸是新生儿期最常见的疾病之一，分为生理性和病理性两种。生理性黄疸通常在出生后2-3天出现，7-10天消退，宝宝食欲和精神状态良好。病理性黄疸出现时间早，持续时间长，可能伴随有精神萎靡、食欲不振等症状，需要及时就医治疗。预防新生儿黄疸主要措施包括合理喂养、保持宝宝大便通畅、避免感染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https://d.book118.com/938112056141006037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2024-09-18T01:22:25.333</cp:lastPrinted>
  <dcterms:created xsi:type="dcterms:W3CDTF">2024-09-17T17:22:25Z</dcterms:created>
  <dcterms:modified xsi:type="dcterms:W3CDTF">2024-09-17T17:22:27Z</dcterms:modified>
</cp:coreProperties>
</file>