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35085-7D5C-4952-A985-743482A44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DB890-4710-4D7C-B01F-3FF003706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1E25E-379C-4EC9-BDEA-1CD2A895D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09C7A-6745-4CEF-9086-7447D8FB9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9C3C2D-8AC9-4692-BDBA-22642D7B2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8F866-EFE9-4D1D-A610-0EAC7867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89A02-8BB6-46FD-93E7-351763E50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5D1A5-3912-446F-95DD-E64C805EE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F0232-6716-4BDA-A7F3-06EEB74D2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DA9A1-15FC-4880-8480-B3D41FA99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D04EB-7263-45B4-9BF2-72F8CC29B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3070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语文作文指导：议论文写作审题指导\n## 1.议论文写作审题的重要性及方法\n### 1.1议论文写作审题对文章质量的影响\n### 1.2议论文写作审题的基本原则与方法\n### 1.3议论文写作审题的技巧与策略\n## 2.议论文写作审题中的关键词提炼与主题定位\n### 2.1如何从题目中提炼关键词\n### 2.2关键词与文章主题的关系\n### 2.3主题定位的准确性对文章的影响\n## 3.议论文写作审题中的论点与论据选择\n### 3.1论点选择的依据与方法\n### 3.2论据选择的技巧与策略\n### 3.3论点与论据的协调与统一\n## 4.议论文写作审题中的逻辑结构与论证方法\n### 4.1议论文的逻辑结构安排\n### 4.2论证方法的运用与选择\n### 4.3论证过程的逻辑性与严密性\n## 5.议论文写作审题中的创新性思维与个性表达\n### 5.1创新性思维在议论文写作审题中的应用\n### 5.2个性表达与文章审题的关系\n### 5.3如何在审题中培养创新性与个性表达\n## 6.议论文写作审题实例分析与反思\n### 6.1优秀议论文实例分析\n### 6.2议论文写作审题中的常见问题及原因\n### 6.3提高议论文写作审题能力的策略与方法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高中语文作文指导：议论文写作审题指导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议论文写作审题的重要性及方法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审题是写作的基础和关键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确定文章的中心思想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指引文章的方向和范围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影响文章的结构和层次</a:t>
                </a:r>
                <a:endParaRPr/>
              </a:p>
            </p:txBody>
          </p:sp>
          <p:sp>
            <p:nvSpPr>
              <p:cNvPr id="22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优秀的审题能力可以提高文章质量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准确把握主题和论点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有针对性地选择论据和论证方法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使文章具有逻辑性和说服力</a:t>
                </a:r>
                <a:endParaRPr/>
              </a:p>
            </p:txBody>
          </p:sp>
          <p:sp>
            <p:nvSpPr>
              <p:cNvPr id="22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忽视审题可能导致文章偏离主题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论述内容杂乱无章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论点不明确，缺乏说服力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影响文章的整体质量和得分</a:t>
                </a:r>
                <a:endParaRPr/>
              </a:p>
            </p:txBody>
          </p:sp>
          <p:sp>
            <p:nvSpPr>
              <p:cNvPr id="23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议论文写作审题对文章质量的影响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议论文写作审题的基本原则与方法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议论文写作审题的基本原则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紧扣题目要求和提示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紧密结合现实生活和社会热点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遵循逻辑思维和论证规律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议论文写作审题的基本方法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抓住关键词和核心概念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分析题目中的因果关系、对比关系等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判断题目的难易程度和写作要求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议论文写作审题的技巧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从题目中挖掘多个角度和层次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预测可能的论点和论据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保持开放和创新的思维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议论文写作审题的策略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确定文章的主题和论点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有针对性地选择论据和论证方法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合理安排文章的结构和层次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议论文写作审题的技巧与策略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议论文写作审题中的关键词提炼与主题定位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通过拆分和重组题目</a:t>
                </a:r>
                <a:endParaRPr/>
              </a:p>
            </p:txBody>
          </p:sp>
          <p:sp>
            <p:nvSpPr>
              <p:cNvPr id="2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拆分成词语或短语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重新组合成关键词</a:t>
                </a:r>
                <a:endParaRPr/>
              </a:p>
            </p:txBody>
          </p:sp>
        </p:grpSp>
        <p:grpSp>
          <p:nvGrpSpPr>
            <p:cNvPr id="2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结合语境和背景理解关键词</a:t>
                </a:r>
                <a:endParaRPr/>
              </a:p>
            </p:txBody>
          </p:sp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了解题目的背景和意义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结合现实生活和社会热点</a:t>
                </a:r>
                <a:endParaRPr/>
              </a:p>
            </p:txBody>
          </p:sp>
        </p:grpSp>
        <p:grpSp>
          <p:nvGrpSpPr>
            <p:cNvPr id="2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注意词性和语义的变化</a:t>
                </a:r>
                <a:endParaRPr/>
              </a:p>
            </p:txBody>
          </p:sp>
          <p:sp>
            <p:nvSpPr>
              <p:cNvPr id="2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区分名词、动词、形容词等词性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理解关键词的深层含义和内涵</a:t>
                </a:r>
                <a:endParaRPr/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如何从题目中提炼关键词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反映文章的核心思想和观点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为文章提供方向和范围</a:t>
                </a:r>
                <a:endParaRPr/>
              </a:p>
            </p:txBody>
          </p:sp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关键词是文章主题的体现</a:t>
                </a:r>
                <a:endParaRPr/>
              </a:p>
            </p:txBody>
          </p:sp>
        </p:grpSp>
        <p:grpSp>
          <p:nvGrpSpPr>
            <p:cNvPr id="28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关键词是主题的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浓缩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主题是关键词的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深化</a:t>
                </a:r>
                <a:endParaRPr/>
              </a:p>
            </p:txBody>
          </p:sp>
          <p:sp>
            <p:nvSpPr>
              <p:cNvPr id="2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关键词与文章主题的关系</a:t>
                </a:r>
                <a:endParaRPr/>
              </a:p>
            </p:txBody>
          </p:sp>
        </p:grpSp>
        <p:grpSp>
          <p:nvGrpSpPr>
            <p:cNvPr id="28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分析关键词的内涵和外延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判断关键词之间的关系和联系</a:t>
                </a:r>
                <a:endParaRPr/>
              </a:p>
            </p:txBody>
          </p:sp>
          <p:sp>
            <p:nvSpPr>
              <p:cNvPr id="2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通过关键词来确定文章主题</a:t>
                </a:r>
                <a:endParaRPr/>
              </a:p>
            </p:txBody>
          </p:sp>
        </p:grpSp>
      </p:grpSp>
      <p:pic>
        <p:nvPicPr>
          <p:cNvPr id="29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关键词与文章主题的关系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明确的中心思想使文章更具说服力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有针对性的论述使文章更具深度和广度</a:t>
                </a:r>
                <a:endParaRPr/>
              </a:p>
            </p:txBody>
          </p:sp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主题定位的准确性影响文章质量</a:t>
                </a:r>
                <a:endParaRPr/>
              </a:p>
            </p:txBody>
          </p:sp>
        </p:grpSp>
        <p:grpSp>
          <p:nvGrpSpPr>
            <p:cNvPr id="30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符合题目要求和标准的文章更容易获得高分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主题定位不准确可能导致文章失分</a:t>
                </a:r>
                <a:endParaRPr/>
              </a:p>
            </p:txBody>
          </p:sp>
          <p:sp>
            <p:nvSpPr>
              <p:cNvPr id="30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主题定位的准确性影响文章得分</a:t>
                </a:r>
                <a:endParaRPr/>
              </a:p>
            </p:txBody>
          </p:sp>
          <p:sp>
            <p:nvSpPr>
              <p:cNvPr id="30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0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准确把握题目中的关键词和核心概念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结合现实生活和社会热点进行思考和分析</a:t>
                </a:r>
                <a:endParaRPr/>
              </a:p>
            </p:txBody>
          </p:sp>
          <p:sp>
            <p:nvSpPr>
              <p:cNvPr id="31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提高主题定位的准确性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主题定位的准确性对文章的影响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议论文写作审题中的论点与论据选择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论点选择的依据与方法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论点选择的依据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紧扣题目要求和提示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结合关键词和核心概念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遵循逻辑思维和论证规律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论点选择的方法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分析题目中的因果关系、对比关系等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预测可能的论点和论据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保持开放和创新的思维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论据选择的技巧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说服力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选择与论点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典型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的论据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论据选择的策略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从不同角度和层面选择论据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结合现实生活和社会热点进行选择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注意论据的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论据选择的技巧与策略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论点与论据的协调与统一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论点与论据的协调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论点与论据相互支持，相辅相成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论据能够充分支持论点，使论点更具说服力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论点与论据的统一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论点和论据在内容和形式上保持一致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论据能够充分体现论点的内涵和外延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https://d.book118.com/938113070121006037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高中语文作文指导：议论文写作审题指导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2024-09-17T18:20:19.312</cp:lastPrinted>
  <dcterms:created xsi:type="dcterms:W3CDTF">2024-09-17T10:20:19Z</dcterms:created>
  <dcterms:modified xsi:type="dcterms:W3CDTF">2024-09-17T10:20:21Z</dcterms:modified>
</cp:coreProperties>
</file>