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4E29E-8F15-4987-99A8-0607349E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9AD45-6465-4AB4-952C-3E7B9812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060E0-35FD-43D4-BE2E-19FFB0D6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932C7-1429-4194-A3B0-8AD2D7F9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1AAA9-80BB-4A6E-810A-D4A48EB9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54871-3D52-47A4-A748-608DAF77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4BBAB0-0211-460D-BC19-579C5A5D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ABF59-DD83-4B58-A20F-70D13E73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427B9-2F48-4615-B8A5-FFF3434E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4726C-765F-42A9-A815-28DC2E8C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7EA83-EB70-4436-A911-2445032F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4051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学生心理健康的性教育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学生心理健康与性教育关系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针对不同年龄段学生心理健康的性教育策略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实践中成功案例分享与启示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挑战与问题：如何应对和解决当前存在困难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总结与展望：未来发展趋势及建议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通过性教育，帮助学生建立正确的性观念，增强自我保护意识，提高心理健康水平。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性教育有助于减少性传播疾病、非意愿妊娠等问题，对于维护社会稳定和发展具有重要意义。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应对社会问题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性教育是学生全面发展的重要组成部分，有助于提高学生的自我认知、情感调节和人际交往能力。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增强性别平等意识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通过性教育，可以帮助学生认识到性别平等的重要性，消除性别歧视，促进男女平等。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合理的性教育可以帮助学生更好地应对青春期带来的身心变化，预防焦虑、抑郁等心理问题的发生。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学生心理健康与性教育关系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心理健康有助于学生形成正确的性观念，理解性别角色和性行为规范。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心理健康良好的学生能够更好地处理与性相关的情感问题，如爱情、友情和亲情等。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心理健康有助于学生自我控制，避免不安全的性行为，预防性传播疾病和意外怀孕。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心理健康对性教育影响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性教育可以帮助学生获取关于性的科学知识，消除对性的神秘感和误解。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性教育有助于培养学生的性别平等意识，尊重他人和自己的性权利。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性教育可以提高学生的沟通技巧和决策能力，更好地应对与性相关的挑战和压力。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性教育对心理健康促进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10" b="1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国内学校在性教育方面的课程安排较少，教育内容缺乏深度和广度，无法满足学生的实际需求。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观念落后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部分家长和教育工作者对性教育持保守态度，认为性教育会诱导学生过早涉及性行为，影响学业和身心健康。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缺乏专业的性教育师资和教材，使得性教育质量参差不齐，难以保证教育效果。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国外学校注重性教育的多元化，通过课堂讲解、小组讨论、角色扮演等多种形式进行教育，提高学生的学习兴趣和参与度。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多元化教育模式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国外性教育中强调性别平等观念，教育学生尊重他人的性别认同和性取向，消除性别歧视。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强调性别平等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国外学校积极与家长合作，共同推进学生的性教育，通过家长会、家长信箱等方式加强与家长的沟通和交流。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国外经验借鉴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教育形式更加多样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随着互联网技术的发展，未来性教育的形式将更加多样化，如在线教育、虚拟现实技术等将被广泛应用于性教育中。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教育内容更加全面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未来性教育的内容将更加全面，不仅包括生理知识、性心理、性道德等方面的内容，还将涉及性法律、性健康等方面的知识。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家校合作更加紧密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未来学校将更加注重与家长的沟通和合作，共同推进学生的性教育，形成家校共育的良好局面。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5" r="13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针对不同年龄段学生心理健康的性教育策略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通过游戏、故事等形式，帮助幼儿认识自己的性别，并理解性别角色和性别差异。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445" b="644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建立性别意识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教育幼儿学会保护自己的身体和隐私，例如告诉他们哪些身体部位是私密的，不能随便让人触碰。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培养自我保护能力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通过角色扮演、游戏等活动，培养幼儿的社交技能，让他们学会如何与同龄人建立健康的关系。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学习社交技能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幼儿园阶段策略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培养尊重他人的态度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教育学生尊重他人的性别、性取向和身体隐私，培养他们的平等意识和尊重他人的态度。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学习情感管理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通过心理健康课程或心理辅导，帮助学生学会识别、表达和管理自己的情感，以及处理与性有关的问题和困惑。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深入了解身体结构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通过科学课程或健康课程，向学生介绍人体结构和生殖系统的基本知识。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小学阶段策略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通过科学课程或健康课程，向学生传授更深入的性知识，包括性传播疾病、避孕方法等。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深入了解性知识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引导学生树立正确的性观念，明确性行为的责任和意义，培养他们的自我决策能力和责任感。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培养健康的性观念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通过心理健康课程或心理辅导，帮助学生学会应对来自同伴、媒体和社会的性压力，以及处理与性有关的困惑和焦虑。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学习应对性压力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初中阶段策略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https://d.book118.com/938114051113006030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2024-09-07T07:13:29.217</cp:lastPrinted>
  <dcterms:created xsi:type="dcterms:W3CDTF">2024-09-06T23:13:29Z</dcterms:created>
  <dcterms:modified xsi:type="dcterms:W3CDTF">2024-09-06T23:13:31Z</dcterms:modified>
</cp:coreProperties>
</file>