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DD3D-93F8-4DC0-B1A8-49C9976A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27E5F-B187-45C2-9B11-CDDD2D3C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CCBA8-91AF-4046-A5EC-7EFC1017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44D58-302E-47AF-8676-9C18C68C2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78070-200D-4D82-85CE-DE2E381D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7DFDA-0C0E-4208-A9CE-D055CD3FF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04EE6-0E8E-45D9-A244-45F3E3C4A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6AD8E-5A24-47D2-A32E-3D89E23D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A857F-691E-4911-B8B9-673565EC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AE33-F722-4880-9F04-BC35C815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3BD63-671A-4408-8653-FD49EDB4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4064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新生儿黄疸及光照治疗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新生儿黄疸光照治疗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新生儿黄疸药物治疗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新生儿黄疸日常护理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新生儿黄疸光照治疗案例分析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新生儿黄疸是由于胆红素代谢异常导致血液中胆红素水平升高，表现为皮肤、巩膜等部位黄染。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生理性黄疸和病理性黄疸。生理性黄疸通常在出生后2-3天出现，一周内自行消退；病理性黄疸出现时间早、持续时间长，可能伴随其他症状。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生理性黄疸主要与新生儿肝脏功能发育不全、胆红素代谢异常有关；病理性黄疸可能由新生儿溶血、肝炎、先天性胆道疾病等多种原因引起。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皮肤、巩膜黄染，严重时可出现神经系统症状，如嗜睡、拒奶、尖叫等。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通过观察症状、检测血清胆红素水平等手段进行诊断。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加强围产期保健，避免早产、难产等导致新生儿黄疸的高危因素。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新生儿黄疸光照治疗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光照治疗通过特定波长的光线照射皮肤，促使新生儿体内未结合胆红素转变为水溶性异构体，随胆汁和尿排出体外，从而降低血清胆红素水平，达到治疗黄疸的目的。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光照治疗是一种安全、有效、无创的黄疸治疗方法，已被广泛应用于临床实践。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光照治疗原理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42" b="7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光照治疗方法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蓝光治疗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使用蓝色光谱的光线进行治疗，通常采用连续照射或间断照射的方式。连续照射时间一般为24-48小时，间断照射时间根据病情需要而定。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白光治疗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使用白色光谱的光线进行治疗，适用于较轻的黄疸症状。照射时间较短，一般为12-24小时。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LED光照治疗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使用发光二极管发出的光线进行治疗，具有波长稳定、光源纯净等优点。照射时间根据病情需要而定，一般较短。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新生儿在接受光照治疗时，需要保护眼睛和生殖器官，避免造成损伤。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光照治疗可能引起新生儿腹泻、皮疹等副作用，但这些症状通常不会对健康造成严重影响。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21" b="225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光照治疗期间，需要监测新生儿的体温、心肺功能等指标，确保治疗安全有效。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注意事项与副作用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https://d.book118.com/938114064000006025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2024-09-01T09:13:38.130</cp:lastPrinted>
  <dcterms:created xsi:type="dcterms:W3CDTF">2024-09-01T01:13:38Z</dcterms:created>
  <dcterms:modified xsi:type="dcterms:W3CDTF">2024-09-01T01:13:40Z</dcterms:modified>
</cp:coreProperties>
</file>