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C11328-E932-4978-B593-20E892005615}"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E81C92-FB04-4531-AA7B-867E9634CAD9}" type="slidenum">
              <a:rPr lang="zh-CN" altLang="en-US" smtClean="0"/>
              <a:t/>
            </a:fld>
            <a:endParaRPr lang="zh-CN" altLang="en-US"/>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zh-CN" altLang="en-US"/>
              <a:t> </a:t>
            </a:r>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zh-CN" altLang="en-US"/>
              <a:t> </a:t>
            </a:r>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zh-CN" altLang="en-US"/>
              <a:t> </a:t>
            </a:r>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zh-CN" altLang="en-US"/>
              <a:t> </a:t>
            </a:r>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zh-CN" altLang="en-US"/>
              <a:t> </a:t>
            </a:r>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zh-CN" altLang="en-US"/>
              <a:t> </a:t>
            </a:r>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zh-CN" altLang="en-US"/>
              <a:t> </a:t>
            </a:r>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3.xml.rels>&#65279;<?xml version="1.0" encoding="utf-8" standalone="yes"?><Relationships xmlns="http://schemas.openxmlformats.org/package/2006/relationships"><Relationship Id="rId1" Type="http://schemas.openxmlformats.org/officeDocument/2006/relationships/hyperlink" Target="http://www.1ppt.com/hangye/" TargetMode="External" /><Relationship Id="rId2" Type="http://schemas.openxmlformats.org/officeDocument/2006/relationships/slideMaster" Target="../slideMasters/slideMaster2.xml" /></Relationships>
</file>

<file path=ppt/slideLayouts/_rels/slideLayout5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63F2B4-0DFF-4F5B-9A26-9D713ABDB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128523-F520-4227-A359-F329B6B7D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F276F8-3368-4FE3-82A5-66EEFDD779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4D948B-59A2-493A-92C5-9694E66ACF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81BB6D-C890-45EB-B0CB-4952703CBF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576323-9507-4C1C-9814-E256CFA7E6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00FC1B-09BF-4BE5-8FF5-4452A8E5C2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EC3B08-4A99-4125-AB3E-AD9C3E7779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88E274-D721-4016-A459-80333EB766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065F1A-E143-40B4-9775-AB97603276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81CEF6-9A08-44C6-9BF8-586419298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grpSp>
        <p:nvGrpSpPr>
          <p:cNvPr id="8" name="组合 7"/>
          <p:cNvGrpSpPr/>
          <p:nvPr userDrawn="1"/>
        </p:nvGrpSpPr>
        <p:grpSpPr>
          <a:xfrm>
            <a:off x="10673517" y="150198"/>
            <a:ext cx="1379112" cy="140408"/>
            <a:chOff x="7648129" y="228600"/>
            <a:chExt cx="701675" cy="71438"/>
          </a:xfrm>
          <a:solidFill>
            <a:schemeClr val="accent2"/>
          </a:solidFill>
        </p:grpSpPr>
        <p:sp>
          <p:nvSpPr>
            <p:cNvPr id="9" name="Freeform 131"/>
            <p:cNvSpPr/>
            <p:nvPr/>
          </p:nvSpPr>
          <p:spPr bwMode="auto">
            <a:xfrm>
              <a:off x="7648129" y="228600"/>
              <a:ext cx="47625" cy="71438"/>
            </a:xfrm>
            <a:custGeom>
              <a:gdLst>
                <a:gd name="T0" fmla="*/ 0 w 30"/>
                <a:gd name="T1" fmla="*/ 0 h 45"/>
                <a:gd name="T2" fmla="*/ 0 w 30"/>
                <a:gd name="T3" fmla="*/ 45 h 45"/>
                <a:gd name="T4" fmla="*/ 30 w 30"/>
                <a:gd name="T5" fmla="*/ 23 h 45"/>
                <a:gd name="T6" fmla="*/ 0 w 30"/>
                <a:gd name="T7" fmla="*/ 0 h 45"/>
              </a:gdLst>
              <a:cxnLst>
                <a:cxn ang="0">
                  <a:pos x="T0" y="T1"/>
                </a:cxn>
                <a:cxn ang="0">
                  <a:pos x="T2" y="T3"/>
                </a:cxn>
                <a:cxn ang="0">
                  <a:pos x="T4" y="T5"/>
                </a:cxn>
                <a:cxn ang="0">
                  <a:pos x="T6" y="T7"/>
                </a:cxn>
              </a:cxnLst>
              <a:rect l="0" t="0" r="r" b="b"/>
              <a:pathLst>
                <a:path w="30" h="45">
                  <a:moveTo>
                    <a:pt x="0" y="0"/>
                  </a:moveTo>
                  <a:lnTo>
                    <a:pt x="0" y="45"/>
                  </a:lnTo>
                  <a:lnTo>
                    <a:pt x="30" y="23"/>
                  </a:lnTo>
                  <a:lnTo>
                    <a:pt x="0" y="0"/>
                  </a:lnTo>
                  <a:close/>
                </a:path>
              </a:pathLst>
            </a:custGeom>
            <a:solidFill>
              <a:schemeClr val="accent1">
                <a:lumMod val="60000"/>
                <a:lumOff val="4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sz="3200">
                <a:latin typeface="+mn-ea"/>
              </a:endParaRPr>
            </a:p>
          </p:txBody>
        </p:sp>
        <p:sp>
          <p:nvSpPr>
            <p:cNvPr id="10" name="Freeform 132"/>
            <p:cNvSpPr/>
            <p:nvPr/>
          </p:nvSpPr>
          <p:spPr bwMode="auto">
            <a:xfrm>
              <a:off x="7810054" y="228600"/>
              <a:ext cx="50800" cy="71438"/>
            </a:xfrm>
            <a:custGeom>
              <a:gdLst>
                <a:gd name="T0" fmla="*/ 0 w 32"/>
                <a:gd name="T1" fmla="*/ 0 h 45"/>
                <a:gd name="T2" fmla="*/ 0 w 32"/>
                <a:gd name="T3" fmla="*/ 45 h 45"/>
                <a:gd name="T4" fmla="*/ 32 w 32"/>
                <a:gd name="T5" fmla="*/ 23 h 45"/>
                <a:gd name="T6" fmla="*/ 0 w 32"/>
                <a:gd name="T7" fmla="*/ 0 h 45"/>
              </a:gdLst>
              <a:cxnLst>
                <a:cxn ang="0">
                  <a:pos x="T0" y="T1"/>
                </a:cxn>
                <a:cxn ang="0">
                  <a:pos x="T2" y="T3"/>
                </a:cxn>
                <a:cxn ang="0">
                  <a:pos x="T4" y="T5"/>
                </a:cxn>
                <a:cxn ang="0">
                  <a:pos x="T6" y="T7"/>
                </a:cxn>
              </a:cxnLst>
              <a:rect l="0" t="0" r="r" b="b"/>
              <a:pathLst>
                <a:path w="32" h="45">
                  <a:moveTo>
                    <a:pt x="0" y="0"/>
                  </a:moveTo>
                  <a:lnTo>
                    <a:pt x="0" y="45"/>
                  </a:lnTo>
                  <a:lnTo>
                    <a:pt x="32" y="23"/>
                  </a:lnTo>
                  <a:lnTo>
                    <a:pt x="0" y="0"/>
                  </a:lnTo>
                  <a:close/>
                </a:path>
              </a:pathLst>
            </a:custGeom>
            <a:solidFill>
              <a:schemeClr val="accent1">
                <a:lumMod val="60000"/>
                <a:lumOff val="4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sz="3200">
                <a:latin typeface="+mn-ea"/>
              </a:endParaRPr>
            </a:p>
          </p:txBody>
        </p:sp>
        <p:sp>
          <p:nvSpPr>
            <p:cNvPr id="17" name="Freeform 133"/>
            <p:cNvSpPr/>
            <p:nvPr/>
          </p:nvSpPr>
          <p:spPr bwMode="auto">
            <a:xfrm>
              <a:off x="7975154" y="228600"/>
              <a:ext cx="47625" cy="71438"/>
            </a:xfrm>
            <a:custGeom>
              <a:gdLst>
                <a:gd name="T0" fmla="*/ 0 w 30"/>
                <a:gd name="T1" fmla="*/ 0 h 45"/>
                <a:gd name="T2" fmla="*/ 0 w 30"/>
                <a:gd name="T3" fmla="*/ 45 h 45"/>
                <a:gd name="T4" fmla="*/ 30 w 30"/>
                <a:gd name="T5" fmla="*/ 23 h 45"/>
                <a:gd name="T6" fmla="*/ 0 w 30"/>
                <a:gd name="T7" fmla="*/ 0 h 45"/>
              </a:gdLst>
              <a:cxnLst>
                <a:cxn ang="0">
                  <a:pos x="T0" y="T1"/>
                </a:cxn>
                <a:cxn ang="0">
                  <a:pos x="T2" y="T3"/>
                </a:cxn>
                <a:cxn ang="0">
                  <a:pos x="T4" y="T5"/>
                </a:cxn>
                <a:cxn ang="0">
                  <a:pos x="T6" y="T7"/>
                </a:cxn>
              </a:cxnLst>
              <a:rect l="0" t="0" r="r" b="b"/>
              <a:pathLst>
                <a:path w="30" h="45">
                  <a:moveTo>
                    <a:pt x="0" y="0"/>
                  </a:moveTo>
                  <a:lnTo>
                    <a:pt x="0" y="45"/>
                  </a:lnTo>
                  <a:lnTo>
                    <a:pt x="30" y="23"/>
                  </a:lnTo>
                  <a:lnTo>
                    <a:pt x="0" y="0"/>
                  </a:lnTo>
                  <a:close/>
                </a:path>
              </a:pathLst>
            </a:custGeom>
            <a:solidFill>
              <a:schemeClr val="accent1">
                <a:lumMod val="60000"/>
                <a:lumOff val="4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sz="3200">
                <a:latin typeface="+mn-ea"/>
              </a:endParaRPr>
            </a:p>
          </p:txBody>
        </p:sp>
        <p:sp>
          <p:nvSpPr>
            <p:cNvPr id="18" name="Freeform 134"/>
            <p:cNvSpPr/>
            <p:nvPr/>
          </p:nvSpPr>
          <p:spPr bwMode="auto">
            <a:xfrm>
              <a:off x="8137079" y="228600"/>
              <a:ext cx="47625" cy="71438"/>
            </a:xfrm>
            <a:custGeom>
              <a:gdLst>
                <a:gd name="T0" fmla="*/ 0 w 30"/>
                <a:gd name="T1" fmla="*/ 0 h 45"/>
                <a:gd name="T2" fmla="*/ 0 w 30"/>
                <a:gd name="T3" fmla="*/ 45 h 45"/>
                <a:gd name="T4" fmla="*/ 30 w 30"/>
                <a:gd name="T5" fmla="*/ 23 h 45"/>
                <a:gd name="T6" fmla="*/ 0 w 30"/>
                <a:gd name="T7" fmla="*/ 0 h 45"/>
              </a:gdLst>
              <a:cxnLst>
                <a:cxn ang="0">
                  <a:pos x="T0" y="T1"/>
                </a:cxn>
                <a:cxn ang="0">
                  <a:pos x="T2" y="T3"/>
                </a:cxn>
                <a:cxn ang="0">
                  <a:pos x="T4" y="T5"/>
                </a:cxn>
                <a:cxn ang="0">
                  <a:pos x="T6" y="T7"/>
                </a:cxn>
              </a:cxnLst>
              <a:rect l="0" t="0" r="r" b="b"/>
              <a:pathLst>
                <a:path w="30" h="45">
                  <a:moveTo>
                    <a:pt x="0" y="0"/>
                  </a:moveTo>
                  <a:lnTo>
                    <a:pt x="0" y="45"/>
                  </a:lnTo>
                  <a:lnTo>
                    <a:pt x="30" y="23"/>
                  </a:lnTo>
                  <a:lnTo>
                    <a:pt x="0" y="0"/>
                  </a:lnTo>
                  <a:close/>
                </a:path>
              </a:pathLst>
            </a:custGeom>
            <a:solidFill>
              <a:schemeClr val="accent1">
                <a:lumMod val="60000"/>
                <a:lumOff val="4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sz="3200">
                <a:latin typeface="+mn-ea"/>
              </a:endParaRPr>
            </a:p>
          </p:txBody>
        </p:sp>
        <p:sp>
          <p:nvSpPr>
            <p:cNvPr id="19" name="Freeform 135"/>
            <p:cNvSpPr/>
            <p:nvPr/>
          </p:nvSpPr>
          <p:spPr bwMode="auto">
            <a:xfrm>
              <a:off x="8299004" y="228600"/>
              <a:ext cx="50800" cy="71438"/>
            </a:xfrm>
            <a:custGeom>
              <a:gdLst>
                <a:gd name="T0" fmla="*/ 0 w 32"/>
                <a:gd name="T1" fmla="*/ 0 h 45"/>
                <a:gd name="T2" fmla="*/ 0 w 32"/>
                <a:gd name="T3" fmla="*/ 45 h 45"/>
                <a:gd name="T4" fmla="*/ 32 w 32"/>
                <a:gd name="T5" fmla="*/ 23 h 45"/>
                <a:gd name="T6" fmla="*/ 0 w 32"/>
                <a:gd name="T7" fmla="*/ 0 h 45"/>
              </a:gdLst>
              <a:cxnLst>
                <a:cxn ang="0">
                  <a:pos x="T0" y="T1"/>
                </a:cxn>
                <a:cxn ang="0">
                  <a:pos x="T2" y="T3"/>
                </a:cxn>
                <a:cxn ang="0">
                  <a:pos x="T4" y="T5"/>
                </a:cxn>
                <a:cxn ang="0">
                  <a:pos x="T6" y="T7"/>
                </a:cxn>
              </a:cxnLst>
              <a:rect l="0" t="0" r="r" b="b"/>
              <a:pathLst>
                <a:path w="32" h="45">
                  <a:moveTo>
                    <a:pt x="0" y="0"/>
                  </a:moveTo>
                  <a:lnTo>
                    <a:pt x="0" y="45"/>
                  </a:lnTo>
                  <a:lnTo>
                    <a:pt x="32" y="23"/>
                  </a:lnTo>
                  <a:lnTo>
                    <a:pt x="0" y="0"/>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sz="3200">
                <a:latin typeface="+mn-ea"/>
              </a:endParaRPr>
            </a:p>
          </p:txBody>
        </p:sp>
      </p:grpSp>
      <p:pic>
        <p:nvPicPr>
          <p:cNvPr id="20" name="图片 19" descr="图片包含 游戏机, 动物, 海胆, 伞  描述已自动生成"/>
          <p:cNvPicPr>
            <a:picLocks noChangeAspect="1"/>
          </p:cNvPicPr>
          <p:nvPr userDrawn="1"/>
        </p:nvPicPr>
        <p:blipFill>
          <a:blip r:embed="rId1"/>
          <a:stretch>
            <a:fillRect/>
          </a:stretch>
        </p:blipFill>
        <p:spPr>
          <a:xfrm>
            <a:off x="0" y="20606"/>
            <a:ext cx="504762" cy="540000"/>
          </a:xfrm>
          <a:prstGeom prst="rect">
            <a:avLst/>
          </a:prstGeom>
        </p:spPr>
      </p:pic>
    </p:spTree>
  </p:cSld>
  <p:clrMapOvr>
    <a:masterClrMapping/>
  </p:clrMapOvr>
  <p:transition/>
  <p:timing/>
  <p:hf sldNum="0" ft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内容">
    <p:spTree>
      <p:nvGrpSpPr>
        <p:cNvPr id="1" name=""/>
        <p:cNvGrpSpPr/>
        <p:nvPr/>
      </p:nvGrpSpPr>
      <p:grpSpPr>
        <a:xfrm>
          <a:off x="0" y="0"/>
          <a:ext cx="0" cy="0"/>
        </a:xfrm>
      </p:grpSpPr>
    </p:spTree>
  </p:cSld>
  <p:clrMapOvr>
    <a:masterClrMapping/>
  </p:clrMapOvr>
  <p:transition/>
  <p:timing/>
  <p:hf sldNum="0" ftr="0" dt="0"/>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0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1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3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5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6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7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8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9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0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1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2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3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4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5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6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7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8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9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0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1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2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3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4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5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6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7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8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9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
        <p:nvSpPr>
          <p:cNvPr id="3" name="TextBox 2"/>
          <p:cNvSpPr txBox="1"/>
          <p:nvPr userDrawn="1"/>
        </p:nvSpPr>
        <p:spPr>
          <a:xfrm>
            <a:off x="453650" y="0"/>
            <a:ext cx="540060" cy="12311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200000"/>
              </a:lnSpc>
            </a:pPr>
            <a:r>
              <a:rPr lang="zh-CN" altLang="en-US" sz="100">
                <a:solidFill>
                  <a:schemeClr val="tx1">
                    <a:alpha val="0"/>
                  </a:schemeClr>
                </a:solidFill>
                <a:latin typeface="微软雅黑" panose="020b0503020204020204" pitchFamily="34" charset="-122"/>
                <a:ea typeface="微软雅黑" panose="020b0503020204020204" pitchFamily="34" charset="-122"/>
                <a:hlinkClick r:id="rId1"/>
              </a:rPr>
              <a:t>行业</a:t>
            </a:r>
            <a:r>
              <a:rPr lang="en-US" altLang="zh-CN" sz="100">
                <a:solidFill>
                  <a:schemeClr val="tx1">
                    <a:alpha val="0"/>
                  </a:schemeClr>
                </a:solidFill>
                <a:latin typeface="微软雅黑" panose="020b0503020204020204" pitchFamily="34" charset="-122"/>
                <a:ea typeface="微软雅黑" panose="020b0503020204020204" pitchFamily="34" charset="-122"/>
                <a:hlinkClick r:id="rId1"/>
              </a:rPr>
              <a:t>PPT</a:t>
            </a:r>
            <a:r>
              <a:rPr lang="zh-CN" altLang="en-US" sz="100">
                <a:solidFill>
                  <a:schemeClr val="tx1">
                    <a:alpha val="0"/>
                  </a:schemeClr>
                </a:solidFill>
                <a:latin typeface="微软雅黑" panose="020b0503020204020204" pitchFamily="34" charset="-122"/>
                <a:ea typeface="微软雅黑" panose="020b0503020204020204" pitchFamily="34" charset="-122"/>
                <a:hlinkClick r:id="rId1"/>
              </a:rPr>
              <a:t>模板</a:t>
            </a:r>
            <a:r>
              <a:rPr lang="en-US" altLang="zh-CN" sz="100">
                <a:solidFill>
                  <a:schemeClr val="tx1">
                    <a:alpha val="0"/>
                  </a:schemeClr>
                </a:solidFill>
                <a:latin typeface="微软雅黑" panose="020b0503020204020204" pitchFamily="34" charset="-122"/>
                <a:ea typeface="微软雅黑" panose="020b0503020204020204" pitchFamily="34" charset="-122"/>
              </a:rPr>
              <a:t>http://www.1ppt.com/hangye/</a:t>
            </a:r>
            <a:endParaRPr lang="en-US" altLang="zh-CN" sz="100">
              <a:solidFill>
                <a:schemeClr val="tx1">
                  <a:alpha val="0"/>
                </a:schemeClr>
              </a:solidFill>
              <a:latin typeface="微软雅黑" panose="020b0503020204020204" pitchFamily="34" charset="-122"/>
              <a:ea typeface="微软雅黑" panose="020b0503020204020204" pitchFamily="34" charset="-122"/>
            </a:endParaRPr>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0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1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slideLayout" Target="../slideLayouts/slideLayout39.xml" /><Relationship Id="rId29" Type="http://schemas.openxmlformats.org/officeDocument/2006/relationships/slideLayout" Target="../slideLayouts/slideLayout40.xml" /><Relationship Id="rId3" Type="http://schemas.openxmlformats.org/officeDocument/2006/relationships/slideLayout" Target="../slideLayouts/slideLayout14.xml" /><Relationship Id="rId30" Type="http://schemas.openxmlformats.org/officeDocument/2006/relationships/slideLayout" Target="../slideLayouts/slideLayout41.xml" /><Relationship Id="rId31" Type="http://schemas.openxmlformats.org/officeDocument/2006/relationships/slideLayout" Target="../slideLayouts/slideLayout42.xml" /><Relationship Id="rId32" Type="http://schemas.openxmlformats.org/officeDocument/2006/relationships/slideLayout" Target="../slideLayouts/slideLayout43.xml" /><Relationship Id="rId33" Type="http://schemas.openxmlformats.org/officeDocument/2006/relationships/slideLayout" Target="../slideLayouts/slideLayout44.xml" /><Relationship Id="rId34" Type="http://schemas.openxmlformats.org/officeDocument/2006/relationships/slideLayout" Target="../slideLayouts/slideLayout45.xml" /><Relationship Id="rId35" Type="http://schemas.openxmlformats.org/officeDocument/2006/relationships/slideLayout" Target="../slideLayouts/slideLayout46.xml" /><Relationship Id="rId36" Type="http://schemas.openxmlformats.org/officeDocument/2006/relationships/slideLayout" Target="../slideLayouts/slideLayout47.xml" /><Relationship Id="rId37" Type="http://schemas.openxmlformats.org/officeDocument/2006/relationships/slideLayout" Target="../slideLayouts/slideLayout48.xml" /><Relationship Id="rId38" Type="http://schemas.openxmlformats.org/officeDocument/2006/relationships/slideLayout" Target="../slideLayouts/slideLayout49.xml" /><Relationship Id="rId39" Type="http://schemas.openxmlformats.org/officeDocument/2006/relationships/slideLayout" Target="../slideLayouts/slideLayout50.xml" /><Relationship Id="rId4" Type="http://schemas.openxmlformats.org/officeDocument/2006/relationships/slideLayout" Target="../slideLayouts/slideLayout15.xml" /><Relationship Id="rId40" Type="http://schemas.openxmlformats.org/officeDocument/2006/relationships/slideLayout" Target="../slideLayouts/slideLayout51.xml" /><Relationship Id="rId41" Type="http://schemas.openxmlformats.org/officeDocument/2006/relationships/slideLayout" Target="../slideLayouts/slideLayout52.xml" /><Relationship Id="rId42" Type="http://schemas.openxmlformats.org/officeDocument/2006/relationships/slideLayout" Target="../slideLayouts/slideLayout53.xml" /><Relationship Id="rId43" Type="http://schemas.openxmlformats.org/officeDocument/2006/relationships/slideLayout" Target="../slideLayouts/slideLayout54.xml" /><Relationship Id="rId44" Type="http://schemas.openxmlformats.org/officeDocument/2006/relationships/slideLayout" Target="../slideLayouts/slideLayout55.xml" /><Relationship Id="rId45" Type="http://schemas.openxmlformats.org/officeDocument/2006/relationships/image" Target="../media/image2.jpeg" /><Relationship Id="rId46" Type="http://schemas.openxmlformats.org/officeDocument/2006/relationships/image" Target="file:///D:\qq&#25991;&#20214;\712321467\Image\C2C\Image2\%7b75232B38-A165-1FB7-499C-2E1C792CACB5%7d.png" TargetMode="External" /><Relationship Id="rId47" Type="http://schemas.openxmlformats.org/officeDocument/2006/relationships/image" Target="../media/image3.png" /><Relationship Id="rId48" Type="http://schemas.openxmlformats.org/officeDocument/2006/relationships/theme" Target="../theme/theme2.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3" name="图片 2" descr="背景图案  中度可信度描述已自动生成"/>
          <p:cNvPicPr>
            <a:picLocks noChangeAspect="1"/>
          </p:cNvPicPr>
          <p:nvPr userDrawn="1"/>
        </p:nvPicPr>
        <p:blipFill>
          <a:blip r:embed="rId45"/>
          <a:stretch>
            <a:fillRect/>
          </a:stretch>
        </p:blipFill>
        <p:spPr>
          <a:xfrm>
            <a:off x="0" y="0"/>
            <a:ext cx="12192000" cy="6858000"/>
          </a:xfrm>
          <a:prstGeom prst="rect">
            <a:avLst/>
          </a:prstGeom>
        </p:spPr>
      </p:pic>
      <p:pic>
        <p:nvPicPr>
          <p:cNvPr id="4" name="图片 1073743875" descr="学科网 zxxk.com"/>
          <p:cNvPicPr>
            <a:picLocks noChangeAspect="1"/>
          </p:cNvPicPr>
          <p:nvPr/>
        </p:nvPicPr>
        <p:blipFill>
          <a:blip r:embed="rId47" r:link="rId4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 id="2147483686" r:id="rId27"/>
    <p:sldLayoutId id="2147483687" r:id="rId28"/>
    <p:sldLayoutId id="2147483688" r:id="rId29"/>
    <p:sldLayoutId id="2147483689" r:id="rId30"/>
    <p:sldLayoutId id="2147483690" r:id="rId31"/>
    <p:sldLayoutId id="2147483691" r:id="rId32"/>
    <p:sldLayoutId id="2147483692" r:id="rId33"/>
    <p:sldLayoutId id="2147483693" r:id="rId34"/>
    <p:sldLayoutId id="2147483694" r:id="rId35"/>
    <p:sldLayoutId id="2147483695" r:id="rId36"/>
    <p:sldLayoutId id="2147483696" r:id="rId37"/>
    <p:sldLayoutId id="2147483697" r:id="rId38"/>
    <p:sldLayoutId id="2147483698" r:id="rId39"/>
    <p:sldLayoutId id="2147483699" r:id="rId40"/>
    <p:sldLayoutId id="2147483700" r:id="rId41"/>
    <p:sldLayoutId id="2147483701" r:id="rId42"/>
    <p:sldLayoutId id="2147483702" r:id="rId43"/>
    <p:sldLayoutId id="2147483703" r:id="rId44"/>
  </p:sldLayoutIdLst>
  <p:transition/>
  <p:timing/>
  <p:hf sldNum="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9.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1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16.png" /><Relationship Id="rId6"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image" Target="../media/image1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16.png" /><Relationship Id="rId6"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 Id="rId3" Type="http://schemas.openxmlformats.org/officeDocument/2006/relationships/image" Target="../media/image18.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11502303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任意多边形: 形状 51"/>
          <p:cNvSpPr/>
          <p:nvPr/>
        </p:nvSpPr>
        <p:spPr>
          <a:xfrm flipH="1">
            <a:off x="10749705" y="2409212"/>
            <a:ext cx="705423" cy="485223"/>
          </a:xfrm>
          <a:custGeom>
            <a:gdLst>
              <a:gd name="connsiteX0" fmla="*/ 220815 w 807837"/>
              <a:gd name="connsiteY0" fmla="*/ 407615 h 555668"/>
              <a:gd name="connsiteX1" fmla="*/ 146734 w 807837"/>
              <a:gd name="connsiteY1" fmla="*/ 481686 h 555668"/>
              <a:gd name="connsiteX2" fmla="*/ 220815 w 807837"/>
              <a:gd name="connsiteY2" fmla="*/ 555668 h 555668"/>
              <a:gd name="connsiteX3" fmla="*/ 514281 w 807837"/>
              <a:gd name="connsiteY3" fmla="*/ 407615 h 555668"/>
              <a:gd name="connsiteX4" fmla="*/ 440289 w 807837"/>
              <a:gd name="connsiteY4" fmla="*/ 481686 h 555668"/>
              <a:gd name="connsiteX5" fmla="*/ 514281 w 807837"/>
              <a:gd name="connsiteY5" fmla="*/ 555668 h 555668"/>
              <a:gd name="connsiteX6" fmla="*/ 807837 w 807837"/>
              <a:gd name="connsiteY6" fmla="*/ 407615 h 555668"/>
              <a:gd name="connsiteX7" fmla="*/ 733844 w 807837"/>
              <a:gd name="connsiteY7" fmla="*/ 481686 h 555668"/>
              <a:gd name="connsiteX8" fmla="*/ 807837 w 807837"/>
              <a:gd name="connsiteY8" fmla="*/ 555668 h 555668"/>
              <a:gd name="connsiteX9" fmla="*/ 73992 w 807837"/>
              <a:gd name="connsiteY9" fmla="*/ 304773 h 555668"/>
              <a:gd name="connsiteX10" fmla="*/ 0 w 807837"/>
              <a:gd name="connsiteY10" fmla="*/ 380095 h 555668"/>
              <a:gd name="connsiteX11" fmla="*/ 73992 w 807837"/>
              <a:gd name="connsiteY11" fmla="*/ 454077 h 555668"/>
              <a:gd name="connsiteX12" fmla="*/ 367548 w 807837"/>
              <a:gd name="connsiteY12" fmla="*/ 304773 h 555668"/>
              <a:gd name="connsiteX13" fmla="*/ 293556 w 807837"/>
              <a:gd name="connsiteY13" fmla="*/ 380095 h 555668"/>
              <a:gd name="connsiteX14" fmla="*/ 367548 w 807837"/>
              <a:gd name="connsiteY14" fmla="*/ 454077 h 555668"/>
              <a:gd name="connsiteX15" fmla="*/ 661103 w 807837"/>
              <a:gd name="connsiteY15" fmla="*/ 304773 h 555668"/>
              <a:gd name="connsiteX16" fmla="*/ 587022 w 807837"/>
              <a:gd name="connsiteY16" fmla="*/ 380095 h 555668"/>
              <a:gd name="connsiteX17" fmla="*/ 661103 w 807837"/>
              <a:gd name="connsiteY17" fmla="*/ 454077 h 555668"/>
              <a:gd name="connsiteX18" fmla="*/ 220815 w 807837"/>
              <a:gd name="connsiteY18" fmla="*/ 203182 h 555668"/>
              <a:gd name="connsiteX19" fmla="*/ 146734 w 807837"/>
              <a:gd name="connsiteY19" fmla="*/ 277253 h 555668"/>
              <a:gd name="connsiteX20" fmla="*/ 220815 w 807837"/>
              <a:gd name="connsiteY20" fmla="*/ 352486 h 555668"/>
              <a:gd name="connsiteX21" fmla="*/ 514281 w 807837"/>
              <a:gd name="connsiteY21" fmla="*/ 203182 h 555668"/>
              <a:gd name="connsiteX22" fmla="*/ 440289 w 807837"/>
              <a:gd name="connsiteY22" fmla="*/ 277253 h 555668"/>
              <a:gd name="connsiteX23" fmla="*/ 514281 w 807837"/>
              <a:gd name="connsiteY23" fmla="*/ 352486 h 555668"/>
              <a:gd name="connsiteX24" fmla="*/ 807837 w 807837"/>
              <a:gd name="connsiteY24" fmla="*/ 203182 h 555668"/>
              <a:gd name="connsiteX25" fmla="*/ 733844 w 807837"/>
              <a:gd name="connsiteY25" fmla="*/ 277253 h 555668"/>
              <a:gd name="connsiteX26" fmla="*/ 807837 w 807837"/>
              <a:gd name="connsiteY26" fmla="*/ 352486 h 555668"/>
              <a:gd name="connsiteX27" fmla="*/ 73992 w 807837"/>
              <a:gd name="connsiteY27" fmla="*/ 101591 h 555668"/>
              <a:gd name="connsiteX28" fmla="*/ 0 w 807837"/>
              <a:gd name="connsiteY28" fmla="*/ 175662 h 555668"/>
              <a:gd name="connsiteX29" fmla="*/ 73992 w 807837"/>
              <a:gd name="connsiteY29" fmla="*/ 249644 h 555668"/>
              <a:gd name="connsiteX30" fmla="*/ 367548 w 807837"/>
              <a:gd name="connsiteY30" fmla="*/ 101591 h 555668"/>
              <a:gd name="connsiteX31" fmla="*/ 293556 w 807837"/>
              <a:gd name="connsiteY31" fmla="*/ 175662 h 555668"/>
              <a:gd name="connsiteX32" fmla="*/ 367548 w 807837"/>
              <a:gd name="connsiteY32" fmla="*/ 249644 h 555668"/>
              <a:gd name="connsiteX33" fmla="*/ 661103 w 807837"/>
              <a:gd name="connsiteY33" fmla="*/ 101591 h 555668"/>
              <a:gd name="connsiteX34" fmla="*/ 587022 w 807837"/>
              <a:gd name="connsiteY34" fmla="*/ 175662 h 555668"/>
              <a:gd name="connsiteX35" fmla="*/ 661103 w 807837"/>
              <a:gd name="connsiteY35" fmla="*/ 249644 h 555668"/>
              <a:gd name="connsiteX36" fmla="*/ 220815 w 807837"/>
              <a:gd name="connsiteY36" fmla="*/ 0 h 555668"/>
              <a:gd name="connsiteX37" fmla="*/ 146734 w 807837"/>
              <a:gd name="connsiteY37" fmla="*/ 73982 h 555668"/>
              <a:gd name="connsiteX38" fmla="*/ 220815 w 807837"/>
              <a:gd name="connsiteY38" fmla="*/ 148053 h 555668"/>
              <a:gd name="connsiteX39" fmla="*/ 514281 w 807837"/>
              <a:gd name="connsiteY39" fmla="*/ 0 h 555668"/>
              <a:gd name="connsiteX40" fmla="*/ 440289 w 807837"/>
              <a:gd name="connsiteY40" fmla="*/ 73982 h 555668"/>
              <a:gd name="connsiteX41" fmla="*/ 514281 w 807837"/>
              <a:gd name="connsiteY41" fmla="*/ 148053 h 555668"/>
              <a:gd name="connsiteX42" fmla="*/ 807837 w 807837"/>
              <a:gd name="connsiteY42" fmla="*/ 0 h 555668"/>
              <a:gd name="connsiteX43" fmla="*/ 733844 w 807837"/>
              <a:gd name="connsiteY43" fmla="*/ 73982 h 555668"/>
              <a:gd name="connsiteX44" fmla="*/ 807837 w 807837"/>
              <a:gd name="connsiteY44" fmla="*/ 148053 h 5556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807837" h="555668">
                <a:moveTo>
                  <a:pt x="220815" y="407615"/>
                </a:moveTo>
                <a:lnTo>
                  <a:pt x="146734" y="481686"/>
                </a:lnTo>
                <a:lnTo>
                  <a:pt x="220815" y="555668"/>
                </a:lnTo>
                <a:close/>
                <a:moveTo>
                  <a:pt x="514281" y="407615"/>
                </a:moveTo>
                <a:lnTo>
                  <a:pt x="440289" y="481686"/>
                </a:lnTo>
                <a:lnTo>
                  <a:pt x="514281" y="555668"/>
                </a:lnTo>
                <a:close/>
                <a:moveTo>
                  <a:pt x="807837" y="407615"/>
                </a:moveTo>
                <a:lnTo>
                  <a:pt x="733844" y="481686"/>
                </a:lnTo>
                <a:lnTo>
                  <a:pt x="807837" y="555668"/>
                </a:lnTo>
                <a:close/>
                <a:moveTo>
                  <a:pt x="73992" y="304773"/>
                </a:moveTo>
                <a:lnTo>
                  <a:pt x="0" y="380095"/>
                </a:lnTo>
                <a:lnTo>
                  <a:pt x="73992" y="454077"/>
                </a:lnTo>
                <a:close/>
                <a:moveTo>
                  <a:pt x="367548" y="304773"/>
                </a:moveTo>
                <a:lnTo>
                  <a:pt x="293556" y="380095"/>
                </a:lnTo>
                <a:lnTo>
                  <a:pt x="367548" y="454077"/>
                </a:lnTo>
                <a:close/>
                <a:moveTo>
                  <a:pt x="661103" y="304773"/>
                </a:moveTo>
                <a:lnTo>
                  <a:pt x="587022" y="380095"/>
                </a:lnTo>
                <a:lnTo>
                  <a:pt x="661103" y="454077"/>
                </a:lnTo>
                <a:close/>
                <a:moveTo>
                  <a:pt x="220815" y="203182"/>
                </a:moveTo>
                <a:lnTo>
                  <a:pt x="146734" y="277253"/>
                </a:lnTo>
                <a:lnTo>
                  <a:pt x="220815" y="352486"/>
                </a:lnTo>
                <a:close/>
                <a:moveTo>
                  <a:pt x="514281" y="203182"/>
                </a:moveTo>
                <a:lnTo>
                  <a:pt x="440289" y="277253"/>
                </a:lnTo>
                <a:lnTo>
                  <a:pt x="514281" y="352486"/>
                </a:lnTo>
                <a:close/>
                <a:moveTo>
                  <a:pt x="807837" y="203182"/>
                </a:moveTo>
                <a:lnTo>
                  <a:pt x="733844" y="277253"/>
                </a:lnTo>
                <a:lnTo>
                  <a:pt x="807837" y="352486"/>
                </a:lnTo>
                <a:close/>
                <a:moveTo>
                  <a:pt x="73992" y="101591"/>
                </a:moveTo>
                <a:lnTo>
                  <a:pt x="0" y="175662"/>
                </a:lnTo>
                <a:lnTo>
                  <a:pt x="73992" y="249644"/>
                </a:lnTo>
                <a:close/>
                <a:moveTo>
                  <a:pt x="367548" y="101591"/>
                </a:moveTo>
                <a:lnTo>
                  <a:pt x="293556" y="175662"/>
                </a:lnTo>
                <a:lnTo>
                  <a:pt x="367548" y="249644"/>
                </a:lnTo>
                <a:close/>
                <a:moveTo>
                  <a:pt x="661103" y="101591"/>
                </a:moveTo>
                <a:lnTo>
                  <a:pt x="587022" y="175662"/>
                </a:lnTo>
                <a:lnTo>
                  <a:pt x="661103" y="249644"/>
                </a:lnTo>
                <a:close/>
                <a:moveTo>
                  <a:pt x="220815" y="0"/>
                </a:moveTo>
                <a:lnTo>
                  <a:pt x="146734" y="73982"/>
                </a:lnTo>
                <a:lnTo>
                  <a:pt x="220815" y="148053"/>
                </a:lnTo>
                <a:close/>
                <a:moveTo>
                  <a:pt x="514281" y="0"/>
                </a:moveTo>
                <a:lnTo>
                  <a:pt x="440289" y="73982"/>
                </a:lnTo>
                <a:lnTo>
                  <a:pt x="514281" y="148053"/>
                </a:lnTo>
                <a:close/>
                <a:moveTo>
                  <a:pt x="807837" y="0"/>
                </a:moveTo>
                <a:lnTo>
                  <a:pt x="733844" y="73982"/>
                </a:lnTo>
                <a:lnTo>
                  <a:pt x="807837" y="148053"/>
                </a:lnTo>
                <a:close/>
              </a:path>
            </a:pathLst>
          </a:custGeom>
          <a:gradFill>
            <a:gsLst>
              <a:gs pos="0">
                <a:schemeClr val="bg1">
                  <a:alpha val="0"/>
                </a:schemeClr>
              </a:gs>
              <a:gs pos="96000">
                <a:schemeClr val="accent1"/>
              </a:gs>
            </a:gsLst>
            <a:lin ang="0" scaled="0"/>
          </a:gradFill>
          <a:ln>
            <a:noFill/>
          </a:ln>
        </p:spPr>
        <p:txBody>
          <a:bodyPr spcFirstLastPara="1" wrap="square" lIns="91425" tIns="91425" rIns="91425" bIns="91425" anchor="ctr" anchorCtr="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sz="1800">
              <a:latin typeface="Arial"/>
              <a:ea typeface="微软雅黑" panose="020b0503020204020204" pitchFamily="34" charset="-122"/>
              <a:sym typeface="Arial"/>
            </a:endParaRPr>
          </a:p>
        </p:txBody>
      </p:sp>
      <p:grpSp>
        <p:nvGrpSpPr>
          <p:cNvPr id="53" name="组合 52"/>
          <p:cNvGrpSpPr/>
          <p:nvPr/>
        </p:nvGrpSpPr>
        <p:grpSpPr>
          <a:xfrm rot="5400000">
            <a:off x="8986978" y="4562210"/>
            <a:ext cx="140023" cy="566665"/>
            <a:chOff x="1171952" y="-3006969"/>
            <a:chExt cx="244777" cy="990600"/>
          </a:xfrm>
        </p:grpSpPr>
        <p:sp>
          <p:nvSpPr>
            <p:cNvPr id="54" name="等腰三角形 53"/>
            <p:cNvSpPr/>
            <p:nvPr/>
          </p:nvSpPr>
          <p:spPr>
            <a:xfrm>
              <a:off x="1171952" y="-3006969"/>
              <a:ext cx="244777" cy="211015"/>
            </a:xfrm>
            <a:prstGeom prst="triangle">
              <a:avLst/>
            </a:prstGeom>
            <a:noFill/>
            <a:ln w="25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思源黑体 CN Medium"/>
                  <a:ea typeface="+mn-ea"/>
                  <a:cs typeface="+mn-cs"/>
                </a:defRPr>
              </a:lvl1pPr>
              <a:lvl2pPr marL="457200" algn="l" defTabSz="457200" rtl="0" eaLnBrk="1" latinLnBrk="0" hangingPunct="1">
                <a:defRPr sz="1800" kern="1200">
                  <a:solidFill>
                    <a:srgbClr val="FFFFFF"/>
                  </a:solidFill>
                  <a:latin typeface="思源黑体 CN Medium"/>
                  <a:ea typeface="+mn-ea"/>
                  <a:cs typeface="+mn-cs"/>
                </a:defRPr>
              </a:lvl2pPr>
              <a:lvl3pPr marL="914400" algn="l" defTabSz="457200" rtl="0" eaLnBrk="1" latinLnBrk="0" hangingPunct="1">
                <a:defRPr sz="1800" kern="1200">
                  <a:solidFill>
                    <a:srgbClr val="FFFFFF"/>
                  </a:solidFill>
                  <a:latin typeface="思源黑体 CN Medium"/>
                  <a:ea typeface="+mn-ea"/>
                  <a:cs typeface="+mn-cs"/>
                </a:defRPr>
              </a:lvl3pPr>
              <a:lvl4pPr marL="1371600" algn="l" defTabSz="457200" rtl="0" eaLnBrk="1" latinLnBrk="0" hangingPunct="1">
                <a:defRPr sz="1800" kern="1200">
                  <a:solidFill>
                    <a:srgbClr val="FFFFFF"/>
                  </a:solidFill>
                  <a:latin typeface="思源黑体 CN Medium"/>
                  <a:ea typeface="+mn-ea"/>
                  <a:cs typeface="+mn-cs"/>
                </a:defRPr>
              </a:lvl4pPr>
              <a:lvl5pPr marL="1828800" algn="l" defTabSz="457200" rtl="0" eaLnBrk="1" latinLnBrk="0" hangingPunct="1">
                <a:defRPr sz="1800" kern="1200">
                  <a:solidFill>
                    <a:srgbClr val="FFFFFF"/>
                  </a:solidFill>
                  <a:latin typeface="思源黑体 CN Medium"/>
                  <a:ea typeface="+mn-ea"/>
                  <a:cs typeface="+mn-cs"/>
                </a:defRPr>
              </a:lvl5pPr>
              <a:lvl6pPr marL="2286000" algn="l" defTabSz="457200" rtl="0" eaLnBrk="1" latinLnBrk="0" hangingPunct="1">
                <a:defRPr sz="1800" kern="1200">
                  <a:solidFill>
                    <a:srgbClr val="FFFFFF"/>
                  </a:solidFill>
                  <a:latin typeface="思源黑体 CN Medium"/>
                  <a:ea typeface="+mn-ea"/>
                  <a:cs typeface="+mn-cs"/>
                </a:defRPr>
              </a:lvl6pPr>
              <a:lvl7pPr marL="2743200" algn="l" defTabSz="457200" rtl="0" eaLnBrk="1" latinLnBrk="0" hangingPunct="1">
                <a:defRPr sz="1800" kern="1200">
                  <a:solidFill>
                    <a:srgbClr val="FFFFFF"/>
                  </a:solidFill>
                  <a:latin typeface="思源黑体 CN Medium"/>
                  <a:ea typeface="+mn-ea"/>
                  <a:cs typeface="+mn-cs"/>
                </a:defRPr>
              </a:lvl7pPr>
              <a:lvl8pPr marL="3200400" algn="l" defTabSz="457200" rtl="0" eaLnBrk="1" latinLnBrk="0" hangingPunct="1">
                <a:defRPr sz="1800" kern="1200">
                  <a:solidFill>
                    <a:srgbClr val="FFFFFF"/>
                  </a:solidFill>
                  <a:latin typeface="思源黑体 CN Medium"/>
                  <a:ea typeface="+mn-ea"/>
                  <a:cs typeface="+mn-cs"/>
                </a:defRPr>
              </a:lvl8pPr>
              <a:lvl9pPr marL="3657600" algn="l" defTabSz="457200" rtl="0" eaLnBrk="1" latinLnBrk="0" hangingPunct="1">
                <a:defRPr sz="1800" kern="1200">
                  <a:solidFill>
                    <a:srgbClr val="FFFFFF"/>
                  </a:solidFill>
                  <a:latin typeface="思源黑体 CN Medium"/>
                  <a:ea typeface="+mn-ea"/>
                  <a:cs typeface="+mn-cs"/>
                </a:defRPr>
              </a:lvl9pPr>
            </a:lstStyle>
            <a:p>
              <a:pPr algn="ctr"/>
              <a:endParaRPr lang="zh-CN" altLang="en-US">
                <a:latin typeface="Arial"/>
                <a:ea typeface="微软雅黑" panose="020b0503020204020204" pitchFamily="34" charset="-122"/>
                <a:sym typeface="Arial"/>
              </a:endParaRPr>
            </a:p>
          </p:txBody>
        </p:sp>
        <p:sp>
          <p:nvSpPr>
            <p:cNvPr id="55" name="等腰三角形 54"/>
            <p:cNvSpPr/>
            <p:nvPr/>
          </p:nvSpPr>
          <p:spPr>
            <a:xfrm>
              <a:off x="1171952" y="-2617176"/>
              <a:ext cx="244777" cy="211015"/>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思源黑体 CN Medium"/>
                  <a:ea typeface="+mn-ea"/>
                  <a:cs typeface="+mn-cs"/>
                </a:defRPr>
              </a:lvl1pPr>
              <a:lvl2pPr marL="457200" algn="l" defTabSz="457200" rtl="0" eaLnBrk="1" latinLnBrk="0" hangingPunct="1">
                <a:defRPr sz="1800" kern="1200">
                  <a:solidFill>
                    <a:srgbClr val="FFFFFF"/>
                  </a:solidFill>
                  <a:latin typeface="思源黑体 CN Medium"/>
                  <a:ea typeface="+mn-ea"/>
                  <a:cs typeface="+mn-cs"/>
                </a:defRPr>
              </a:lvl2pPr>
              <a:lvl3pPr marL="914400" algn="l" defTabSz="457200" rtl="0" eaLnBrk="1" latinLnBrk="0" hangingPunct="1">
                <a:defRPr sz="1800" kern="1200">
                  <a:solidFill>
                    <a:srgbClr val="FFFFFF"/>
                  </a:solidFill>
                  <a:latin typeface="思源黑体 CN Medium"/>
                  <a:ea typeface="+mn-ea"/>
                  <a:cs typeface="+mn-cs"/>
                </a:defRPr>
              </a:lvl3pPr>
              <a:lvl4pPr marL="1371600" algn="l" defTabSz="457200" rtl="0" eaLnBrk="1" latinLnBrk="0" hangingPunct="1">
                <a:defRPr sz="1800" kern="1200">
                  <a:solidFill>
                    <a:srgbClr val="FFFFFF"/>
                  </a:solidFill>
                  <a:latin typeface="思源黑体 CN Medium"/>
                  <a:ea typeface="+mn-ea"/>
                  <a:cs typeface="+mn-cs"/>
                </a:defRPr>
              </a:lvl4pPr>
              <a:lvl5pPr marL="1828800" algn="l" defTabSz="457200" rtl="0" eaLnBrk="1" latinLnBrk="0" hangingPunct="1">
                <a:defRPr sz="1800" kern="1200">
                  <a:solidFill>
                    <a:srgbClr val="FFFFFF"/>
                  </a:solidFill>
                  <a:latin typeface="思源黑体 CN Medium"/>
                  <a:ea typeface="+mn-ea"/>
                  <a:cs typeface="+mn-cs"/>
                </a:defRPr>
              </a:lvl5pPr>
              <a:lvl6pPr marL="2286000" algn="l" defTabSz="457200" rtl="0" eaLnBrk="1" latinLnBrk="0" hangingPunct="1">
                <a:defRPr sz="1800" kern="1200">
                  <a:solidFill>
                    <a:srgbClr val="FFFFFF"/>
                  </a:solidFill>
                  <a:latin typeface="思源黑体 CN Medium"/>
                  <a:ea typeface="+mn-ea"/>
                  <a:cs typeface="+mn-cs"/>
                </a:defRPr>
              </a:lvl6pPr>
              <a:lvl7pPr marL="2743200" algn="l" defTabSz="457200" rtl="0" eaLnBrk="1" latinLnBrk="0" hangingPunct="1">
                <a:defRPr sz="1800" kern="1200">
                  <a:solidFill>
                    <a:srgbClr val="FFFFFF"/>
                  </a:solidFill>
                  <a:latin typeface="思源黑体 CN Medium"/>
                  <a:ea typeface="+mn-ea"/>
                  <a:cs typeface="+mn-cs"/>
                </a:defRPr>
              </a:lvl7pPr>
              <a:lvl8pPr marL="3200400" algn="l" defTabSz="457200" rtl="0" eaLnBrk="1" latinLnBrk="0" hangingPunct="1">
                <a:defRPr sz="1800" kern="1200">
                  <a:solidFill>
                    <a:srgbClr val="FFFFFF"/>
                  </a:solidFill>
                  <a:latin typeface="思源黑体 CN Medium"/>
                  <a:ea typeface="+mn-ea"/>
                  <a:cs typeface="+mn-cs"/>
                </a:defRPr>
              </a:lvl8pPr>
              <a:lvl9pPr marL="3657600" algn="l" defTabSz="457200" rtl="0" eaLnBrk="1" latinLnBrk="0" hangingPunct="1">
                <a:defRPr sz="1800" kern="1200">
                  <a:solidFill>
                    <a:srgbClr val="FFFFFF"/>
                  </a:solidFill>
                  <a:latin typeface="思源黑体 CN Medium"/>
                  <a:ea typeface="+mn-ea"/>
                  <a:cs typeface="+mn-cs"/>
                </a:defRPr>
              </a:lvl9pPr>
            </a:lstStyle>
            <a:p>
              <a:pPr algn="ctr"/>
              <a:endParaRPr lang="zh-CN" altLang="en-US">
                <a:latin typeface="Arial"/>
                <a:ea typeface="微软雅黑" panose="020b0503020204020204" pitchFamily="34" charset="-122"/>
                <a:sym typeface="Arial"/>
              </a:endParaRPr>
            </a:p>
          </p:txBody>
        </p:sp>
        <p:sp>
          <p:nvSpPr>
            <p:cNvPr id="57" name="等腰三角形 56"/>
            <p:cNvSpPr/>
            <p:nvPr/>
          </p:nvSpPr>
          <p:spPr>
            <a:xfrm>
              <a:off x="1171952" y="-2227384"/>
              <a:ext cx="244777" cy="211015"/>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思源黑体 CN Medium"/>
                  <a:ea typeface="+mn-ea"/>
                  <a:cs typeface="+mn-cs"/>
                </a:defRPr>
              </a:lvl1pPr>
              <a:lvl2pPr marL="457200" algn="l" defTabSz="457200" rtl="0" eaLnBrk="1" latinLnBrk="0" hangingPunct="1">
                <a:defRPr sz="1800" kern="1200">
                  <a:solidFill>
                    <a:srgbClr val="FFFFFF"/>
                  </a:solidFill>
                  <a:latin typeface="思源黑体 CN Medium"/>
                  <a:ea typeface="+mn-ea"/>
                  <a:cs typeface="+mn-cs"/>
                </a:defRPr>
              </a:lvl2pPr>
              <a:lvl3pPr marL="914400" algn="l" defTabSz="457200" rtl="0" eaLnBrk="1" latinLnBrk="0" hangingPunct="1">
                <a:defRPr sz="1800" kern="1200">
                  <a:solidFill>
                    <a:srgbClr val="FFFFFF"/>
                  </a:solidFill>
                  <a:latin typeface="思源黑体 CN Medium"/>
                  <a:ea typeface="+mn-ea"/>
                  <a:cs typeface="+mn-cs"/>
                </a:defRPr>
              </a:lvl3pPr>
              <a:lvl4pPr marL="1371600" algn="l" defTabSz="457200" rtl="0" eaLnBrk="1" latinLnBrk="0" hangingPunct="1">
                <a:defRPr sz="1800" kern="1200">
                  <a:solidFill>
                    <a:srgbClr val="FFFFFF"/>
                  </a:solidFill>
                  <a:latin typeface="思源黑体 CN Medium"/>
                  <a:ea typeface="+mn-ea"/>
                  <a:cs typeface="+mn-cs"/>
                </a:defRPr>
              </a:lvl4pPr>
              <a:lvl5pPr marL="1828800" algn="l" defTabSz="457200" rtl="0" eaLnBrk="1" latinLnBrk="0" hangingPunct="1">
                <a:defRPr sz="1800" kern="1200">
                  <a:solidFill>
                    <a:srgbClr val="FFFFFF"/>
                  </a:solidFill>
                  <a:latin typeface="思源黑体 CN Medium"/>
                  <a:ea typeface="+mn-ea"/>
                  <a:cs typeface="+mn-cs"/>
                </a:defRPr>
              </a:lvl5pPr>
              <a:lvl6pPr marL="2286000" algn="l" defTabSz="457200" rtl="0" eaLnBrk="1" latinLnBrk="0" hangingPunct="1">
                <a:defRPr sz="1800" kern="1200">
                  <a:solidFill>
                    <a:srgbClr val="FFFFFF"/>
                  </a:solidFill>
                  <a:latin typeface="思源黑体 CN Medium"/>
                  <a:ea typeface="+mn-ea"/>
                  <a:cs typeface="+mn-cs"/>
                </a:defRPr>
              </a:lvl6pPr>
              <a:lvl7pPr marL="2743200" algn="l" defTabSz="457200" rtl="0" eaLnBrk="1" latinLnBrk="0" hangingPunct="1">
                <a:defRPr sz="1800" kern="1200">
                  <a:solidFill>
                    <a:srgbClr val="FFFFFF"/>
                  </a:solidFill>
                  <a:latin typeface="思源黑体 CN Medium"/>
                  <a:ea typeface="+mn-ea"/>
                  <a:cs typeface="+mn-cs"/>
                </a:defRPr>
              </a:lvl7pPr>
              <a:lvl8pPr marL="3200400" algn="l" defTabSz="457200" rtl="0" eaLnBrk="1" latinLnBrk="0" hangingPunct="1">
                <a:defRPr sz="1800" kern="1200">
                  <a:solidFill>
                    <a:srgbClr val="FFFFFF"/>
                  </a:solidFill>
                  <a:latin typeface="思源黑体 CN Medium"/>
                  <a:ea typeface="+mn-ea"/>
                  <a:cs typeface="+mn-cs"/>
                </a:defRPr>
              </a:lvl8pPr>
              <a:lvl9pPr marL="3657600" algn="l" defTabSz="457200" rtl="0" eaLnBrk="1" latinLnBrk="0" hangingPunct="1">
                <a:defRPr sz="1800" kern="1200">
                  <a:solidFill>
                    <a:srgbClr val="FFFFFF"/>
                  </a:solidFill>
                  <a:latin typeface="思源黑体 CN Medium"/>
                  <a:ea typeface="+mn-ea"/>
                  <a:cs typeface="+mn-cs"/>
                </a:defRPr>
              </a:lvl9pPr>
            </a:lstStyle>
            <a:p>
              <a:pPr algn="ctr"/>
              <a:endParaRPr lang="zh-CN" altLang="en-US">
                <a:latin typeface="Arial"/>
                <a:ea typeface="微软雅黑" panose="020b0503020204020204" pitchFamily="34" charset="-122"/>
                <a:sym typeface="Arial"/>
              </a:endParaRPr>
            </a:p>
          </p:txBody>
        </p:sp>
      </p:grpSp>
      <p:sp>
        <p:nvSpPr>
          <p:cNvPr id="62" name="任意多边形: 形状 61"/>
          <p:cNvSpPr/>
          <p:nvPr/>
        </p:nvSpPr>
        <p:spPr>
          <a:xfrm flipH="1">
            <a:off x="2151057" y="965410"/>
            <a:ext cx="623448" cy="361677"/>
          </a:xfrm>
          <a:custGeom>
            <a:gdLst>
              <a:gd name="connsiteX0" fmla="*/ 839447 w 893447"/>
              <a:gd name="connsiteY0" fmla="*/ 410310 h 518310"/>
              <a:gd name="connsiteX1" fmla="*/ 893447 w 893447"/>
              <a:gd name="connsiteY1" fmla="*/ 464310 h 518310"/>
              <a:gd name="connsiteX2" fmla="*/ 839447 w 893447"/>
              <a:gd name="connsiteY2" fmla="*/ 518310 h 518310"/>
              <a:gd name="connsiteX3" fmla="*/ 785447 w 893447"/>
              <a:gd name="connsiteY3" fmla="*/ 464310 h 518310"/>
              <a:gd name="connsiteX4" fmla="*/ 839447 w 893447"/>
              <a:gd name="connsiteY4" fmla="*/ 410310 h 518310"/>
              <a:gd name="connsiteX5" fmla="*/ 643086 w 893447"/>
              <a:gd name="connsiteY5" fmla="*/ 410310 h 518310"/>
              <a:gd name="connsiteX6" fmla="*/ 697086 w 893447"/>
              <a:gd name="connsiteY6" fmla="*/ 464310 h 518310"/>
              <a:gd name="connsiteX7" fmla="*/ 643086 w 893447"/>
              <a:gd name="connsiteY7" fmla="*/ 518310 h 518310"/>
              <a:gd name="connsiteX8" fmla="*/ 589086 w 893447"/>
              <a:gd name="connsiteY8" fmla="*/ 464310 h 518310"/>
              <a:gd name="connsiteX9" fmla="*/ 643086 w 893447"/>
              <a:gd name="connsiteY9" fmla="*/ 410310 h 518310"/>
              <a:gd name="connsiteX10" fmla="*/ 446724 w 893447"/>
              <a:gd name="connsiteY10" fmla="*/ 410310 h 518310"/>
              <a:gd name="connsiteX11" fmla="*/ 500724 w 893447"/>
              <a:gd name="connsiteY11" fmla="*/ 464310 h 518310"/>
              <a:gd name="connsiteX12" fmla="*/ 446724 w 893447"/>
              <a:gd name="connsiteY12" fmla="*/ 518310 h 518310"/>
              <a:gd name="connsiteX13" fmla="*/ 392724 w 893447"/>
              <a:gd name="connsiteY13" fmla="*/ 464310 h 518310"/>
              <a:gd name="connsiteX14" fmla="*/ 446724 w 893447"/>
              <a:gd name="connsiteY14" fmla="*/ 410310 h 518310"/>
              <a:gd name="connsiteX15" fmla="*/ 250362 w 893447"/>
              <a:gd name="connsiteY15" fmla="*/ 410310 h 518310"/>
              <a:gd name="connsiteX16" fmla="*/ 304362 w 893447"/>
              <a:gd name="connsiteY16" fmla="*/ 464310 h 518310"/>
              <a:gd name="connsiteX17" fmla="*/ 250362 w 893447"/>
              <a:gd name="connsiteY17" fmla="*/ 518310 h 518310"/>
              <a:gd name="connsiteX18" fmla="*/ 196362 w 893447"/>
              <a:gd name="connsiteY18" fmla="*/ 464310 h 518310"/>
              <a:gd name="connsiteX19" fmla="*/ 250362 w 893447"/>
              <a:gd name="connsiteY19" fmla="*/ 410310 h 518310"/>
              <a:gd name="connsiteX20" fmla="*/ 54000 w 893447"/>
              <a:gd name="connsiteY20" fmla="*/ 410310 h 518310"/>
              <a:gd name="connsiteX21" fmla="*/ 108000 w 893447"/>
              <a:gd name="connsiteY21" fmla="*/ 464310 h 518310"/>
              <a:gd name="connsiteX22" fmla="*/ 54000 w 893447"/>
              <a:gd name="connsiteY22" fmla="*/ 518310 h 518310"/>
              <a:gd name="connsiteX23" fmla="*/ 0 w 893447"/>
              <a:gd name="connsiteY23" fmla="*/ 464310 h 518310"/>
              <a:gd name="connsiteX24" fmla="*/ 54000 w 893447"/>
              <a:gd name="connsiteY24" fmla="*/ 410310 h 518310"/>
              <a:gd name="connsiteX25" fmla="*/ 839447 w 893447"/>
              <a:gd name="connsiteY25" fmla="*/ 205155 h 518310"/>
              <a:gd name="connsiteX26" fmla="*/ 893447 w 893447"/>
              <a:gd name="connsiteY26" fmla="*/ 259155 h 518310"/>
              <a:gd name="connsiteX27" fmla="*/ 839447 w 893447"/>
              <a:gd name="connsiteY27" fmla="*/ 313155 h 518310"/>
              <a:gd name="connsiteX28" fmla="*/ 785447 w 893447"/>
              <a:gd name="connsiteY28" fmla="*/ 259155 h 518310"/>
              <a:gd name="connsiteX29" fmla="*/ 839447 w 893447"/>
              <a:gd name="connsiteY29" fmla="*/ 205155 h 518310"/>
              <a:gd name="connsiteX30" fmla="*/ 643086 w 893447"/>
              <a:gd name="connsiteY30" fmla="*/ 205155 h 518310"/>
              <a:gd name="connsiteX31" fmla="*/ 697086 w 893447"/>
              <a:gd name="connsiteY31" fmla="*/ 259155 h 518310"/>
              <a:gd name="connsiteX32" fmla="*/ 643086 w 893447"/>
              <a:gd name="connsiteY32" fmla="*/ 313155 h 518310"/>
              <a:gd name="connsiteX33" fmla="*/ 589086 w 893447"/>
              <a:gd name="connsiteY33" fmla="*/ 259155 h 518310"/>
              <a:gd name="connsiteX34" fmla="*/ 643086 w 893447"/>
              <a:gd name="connsiteY34" fmla="*/ 205155 h 518310"/>
              <a:gd name="connsiteX35" fmla="*/ 446724 w 893447"/>
              <a:gd name="connsiteY35" fmla="*/ 205155 h 518310"/>
              <a:gd name="connsiteX36" fmla="*/ 500724 w 893447"/>
              <a:gd name="connsiteY36" fmla="*/ 259155 h 518310"/>
              <a:gd name="connsiteX37" fmla="*/ 446724 w 893447"/>
              <a:gd name="connsiteY37" fmla="*/ 313155 h 518310"/>
              <a:gd name="connsiteX38" fmla="*/ 392724 w 893447"/>
              <a:gd name="connsiteY38" fmla="*/ 259155 h 518310"/>
              <a:gd name="connsiteX39" fmla="*/ 446724 w 893447"/>
              <a:gd name="connsiteY39" fmla="*/ 205155 h 518310"/>
              <a:gd name="connsiteX40" fmla="*/ 250362 w 893447"/>
              <a:gd name="connsiteY40" fmla="*/ 205155 h 518310"/>
              <a:gd name="connsiteX41" fmla="*/ 304362 w 893447"/>
              <a:gd name="connsiteY41" fmla="*/ 259155 h 518310"/>
              <a:gd name="connsiteX42" fmla="*/ 250362 w 893447"/>
              <a:gd name="connsiteY42" fmla="*/ 313155 h 518310"/>
              <a:gd name="connsiteX43" fmla="*/ 196362 w 893447"/>
              <a:gd name="connsiteY43" fmla="*/ 259155 h 518310"/>
              <a:gd name="connsiteX44" fmla="*/ 250362 w 893447"/>
              <a:gd name="connsiteY44" fmla="*/ 205155 h 518310"/>
              <a:gd name="connsiteX45" fmla="*/ 54000 w 893447"/>
              <a:gd name="connsiteY45" fmla="*/ 205155 h 518310"/>
              <a:gd name="connsiteX46" fmla="*/ 108000 w 893447"/>
              <a:gd name="connsiteY46" fmla="*/ 259155 h 518310"/>
              <a:gd name="connsiteX47" fmla="*/ 54000 w 893447"/>
              <a:gd name="connsiteY47" fmla="*/ 313155 h 518310"/>
              <a:gd name="connsiteX48" fmla="*/ 0 w 893447"/>
              <a:gd name="connsiteY48" fmla="*/ 259155 h 518310"/>
              <a:gd name="connsiteX49" fmla="*/ 54000 w 893447"/>
              <a:gd name="connsiteY49" fmla="*/ 205155 h 518310"/>
              <a:gd name="connsiteX50" fmla="*/ 839447 w 893447"/>
              <a:gd name="connsiteY50" fmla="*/ 0 h 518310"/>
              <a:gd name="connsiteX51" fmla="*/ 893447 w 893447"/>
              <a:gd name="connsiteY51" fmla="*/ 54000 h 518310"/>
              <a:gd name="connsiteX52" fmla="*/ 839447 w 893447"/>
              <a:gd name="connsiteY52" fmla="*/ 108000 h 518310"/>
              <a:gd name="connsiteX53" fmla="*/ 785447 w 893447"/>
              <a:gd name="connsiteY53" fmla="*/ 54000 h 518310"/>
              <a:gd name="connsiteX54" fmla="*/ 839447 w 893447"/>
              <a:gd name="connsiteY54" fmla="*/ 0 h 518310"/>
              <a:gd name="connsiteX55" fmla="*/ 643086 w 893447"/>
              <a:gd name="connsiteY55" fmla="*/ 0 h 518310"/>
              <a:gd name="connsiteX56" fmla="*/ 697086 w 893447"/>
              <a:gd name="connsiteY56" fmla="*/ 54000 h 518310"/>
              <a:gd name="connsiteX57" fmla="*/ 643086 w 893447"/>
              <a:gd name="connsiteY57" fmla="*/ 108000 h 518310"/>
              <a:gd name="connsiteX58" fmla="*/ 589086 w 893447"/>
              <a:gd name="connsiteY58" fmla="*/ 54000 h 518310"/>
              <a:gd name="connsiteX59" fmla="*/ 643086 w 893447"/>
              <a:gd name="connsiteY59" fmla="*/ 0 h 518310"/>
              <a:gd name="connsiteX60" fmla="*/ 446724 w 893447"/>
              <a:gd name="connsiteY60" fmla="*/ 0 h 518310"/>
              <a:gd name="connsiteX61" fmla="*/ 500724 w 893447"/>
              <a:gd name="connsiteY61" fmla="*/ 54000 h 518310"/>
              <a:gd name="connsiteX62" fmla="*/ 446724 w 893447"/>
              <a:gd name="connsiteY62" fmla="*/ 108000 h 518310"/>
              <a:gd name="connsiteX63" fmla="*/ 392724 w 893447"/>
              <a:gd name="connsiteY63" fmla="*/ 54000 h 518310"/>
              <a:gd name="connsiteX64" fmla="*/ 446724 w 893447"/>
              <a:gd name="connsiteY64" fmla="*/ 0 h 518310"/>
              <a:gd name="connsiteX65" fmla="*/ 250362 w 893447"/>
              <a:gd name="connsiteY65" fmla="*/ 0 h 518310"/>
              <a:gd name="connsiteX66" fmla="*/ 304362 w 893447"/>
              <a:gd name="connsiteY66" fmla="*/ 54000 h 518310"/>
              <a:gd name="connsiteX67" fmla="*/ 250362 w 893447"/>
              <a:gd name="connsiteY67" fmla="*/ 108000 h 518310"/>
              <a:gd name="connsiteX68" fmla="*/ 196362 w 893447"/>
              <a:gd name="connsiteY68" fmla="*/ 54000 h 518310"/>
              <a:gd name="connsiteX69" fmla="*/ 250362 w 893447"/>
              <a:gd name="connsiteY69" fmla="*/ 0 h 518310"/>
              <a:gd name="connsiteX70" fmla="*/ 54000 w 893447"/>
              <a:gd name="connsiteY70" fmla="*/ 0 h 518310"/>
              <a:gd name="connsiteX71" fmla="*/ 108000 w 893447"/>
              <a:gd name="connsiteY71" fmla="*/ 54000 h 518310"/>
              <a:gd name="connsiteX72" fmla="*/ 54000 w 893447"/>
              <a:gd name="connsiteY72" fmla="*/ 108000 h 518310"/>
              <a:gd name="connsiteX73" fmla="*/ 0 w 893447"/>
              <a:gd name="connsiteY73" fmla="*/ 54000 h 518310"/>
              <a:gd name="connsiteX74" fmla="*/ 54000 w 893447"/>
              <a:gd name="connsiteY74" fmla="*/ 0 h 51831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893447" h="518310">
                <a:moveTo>
                  <a:pt x="839447" y="410310"/>
                </a:moveTo>
                <a:cubicBezTo>
                  <a:pt x="869270" y="410310"/>
                  <a:pt x="893447" y="434487"/>
                  <a:pt x="893447" y="464310"/>
                </a:cubicBezTo>
                <a:cubicBezTo>
                  <a:pt x="893447" y="494133"/>
                  <a:pt x="869270" y="518310"/>
                  <a:pt x="839447" y="518310"/>
                </a:cubicBezTo>
                <a:cubicBezTo>
                  <a:pt x="809624" y="518310"/>
                  <a:pt x="785447" y="494133"/>
                  <a:pt x="785447" y="464310"/>
                </a:cubicBezTo>
                <a:cubicBezTo>
                  <a:pt x="785447" y="434487"/>
                  <a:pt x="809624" y="410310"/>
                  <a:pt x="839447" y="410310"/>
                </a:cubicBezTo>
                <a:close/>
                <a:moveTo>
                  <a:pt x="643086" y="410310"/>
                </a:moveTo>
                <a:cubicBezTo>
                  <a:pt x="672909" y="410310"/>
                  <a:pt x="697086" y="434487"/>
                  <a:pt x="697086" y="464310"/>
                </a:cubicBezTo>
                <a:cubicBezTo>
                  <a:pt x="697086" y="494133"/>
                  <a:pt x="672909" y="518310"/>
                  <a:pt x="643086" y="518310"/>
                </a:cubicBezTo>
                <a:cubicBezTo>
                  <a:pt x="613263" y="518310"/>
                  <a:pt x="589086" y="494133"/>
                  <a:pt x="589086" y="464310"/>
                </a:cubicBezTo>
                <a:cubicBezTo>
                  <a:pt x="589086" y="434487"/>
                  <a:pt x="613263" y="410310"/>
                  <a:pt x="643086" y="410310"/>
                </a:cubicBezTo>
                <a:close/>
                <a:moveTo>
                  <a:pt x="446724" y="410310"/>
                </a:moveTo>
                <a:cubicBezTo>
                  <a:pt x="476547" y="410310"/>
                  <a:pt x="500724" y="434487"/>
                  <a:pt x="500724" y="464310"/>
                </a:cubicBezTo>
                <a:cubicBezTo>
                  <a:pt x="500724" y="494133"/>
                  <a:pt x="476547" y="518310"/>
                  <a:pt x="446724" y="518310"/>
                </a:cubicBezTo>
                <a:cubicBezTo>
                  <a:pt x="416901" y="518310"/>
                  <a:pt x="392724" y="494133"/>
                  <a:pt x="392724" y="464310"/>
                </a:cubicBezTo>
                <a:cubicBezTo>
                  <a:pt x="392724" y="434487"/>
                  <a:pt x="416901" y="410310"/>
                  <a:pt x="446724" y="410310"/>
                </a:cubicBezTo>
                <a:close/>
                <a:moveTo>
                  <a:pt x="250362" y="410310"/>
                </a:moveTo>
                <a:cubicBezTo>
                  <a:pt x="280185" y="410310"/>
                  <a:pt x="304362" y="434487"/>
                  <a:pt x="304362" y="464310"/>
                </a:cubicBezTo>
                <a:cubicBezTo>
                  <a:pt x="304362" y="494133"/>
                  <a:pt x="280185" y="518310"/>
                  <a:pt x="250362" y="518310"/>
                </a:cubicBezTo>
                <a:cubicBezTo>
                  <a:pt x="220539" y="518310"/>
                  <a:pt x="196362" y="494133"/>
                  <a:pt x="196362" y="464310"/>
                </a:cubicBezTo>
                <a:cubicBezTo>
                  <a:pt x="196362" y="434487"/>
                  <a:pt x="220539" y="410310"/>
                  <a:pt x="250362" y="410310"/>
                </a:cubicBezTo>
                <a:close/>
                <a:moveTo>
                  <a:pt x="54000" y="410310"/>
                </a:moveTo>
                <a:cubicBezTo>
                  <a:pt x="83823" y="410310"/>
                  <a:pt x="108000" y="434487"/>
                  <a:pt x="108000" y="464310"/>
                </a:cubicBezTo>
                <a:cubicBezTo>
                  <a:pt x="108000" y="494133"/>
                  <a:pt x="83823" y="518310"/>
                  <a:pt x="54000" y="518310"/>
                </a:cubicBezTo>
                <a:cubicBezTo>
                  <a:pt x="24177" y="518310"/>
                  <a:pt x="0" y="494133"/>
                  <a:pt x="0" y="464310"/>
                </a:cubicBezTo>
                <a:cubicBezTo>
                  <a:pt x="0" y="434487"/>
                  <a:pt x="24177" y="410310"/>
                  <a:pt x="54000" y="410310"/>
                </a:cubicBezTo>
                <a:close/>
                <a:moveTo>
                  <a:pt x="839447" y="205155"/>
                </a:moveTo>
                <a:cubicBezTo>
                  <a:pt x="869270" y="205155"/>
                  <a:pt x="893447" y="229332"/>
                  <a:pt x="893447" y="259155"/>
                </a:cubicBezTo>
                <a:cubicBezTo>
                  <a:pt x="893447" y="288978"/>
                  <a:pt x="869270" y="313155"/>
                  <a:pt x="839447" y="313155"/>
                </a:cubicBezTo>
                <a:cubicBezTo>
                  <a:pt x="809624" y="313155"/>
                  <a:pt x="785447" y="288978"/>
                  <a:pt x="785447" y="259155"/>
                </a:cubicBezTo>
                <a:cubicBezTo>
                  <a:pt x="785447" y="229332"/>
                  <a:pt x="809624" y="205155"/>
                  <a:pt x="839447" y="205155"/>
                </a:cubicBezTo>
                <a:close/>
                <a:moveTo>
                  <a:pt x="643086" y="205155"/>
                </a:moveTo>
                <a:cubicBezTo>
                  <a:pt x="672909" y="205155"/>
                  <a:pt x="697086" y="229332"/>
                  <a:pt x="697086" y="259155"/>
                </a:cubicBezTo>
                <a:cubicBezTo>
                  <a:pt x="697086" y="288978"/>
                  <a:pt x="672909" y="313155"/>
                  <a:pt x="643086" y="313155"/>
                </a:cubicBezTo>
                <a:cubicBezTo>
                  <a:pt x="613263" y="313155"/>
                  <a:pt x="589086" y="288978"/>
                  <a:pt x="589086" y="259155"/>
                </a:cubicBezTo>
                <a:cubicBezTo>
                  <a:pt x="589086" y="229332"/>
                  <a:pt x="613263" y="205155"/>
                  <a:pt x="643086" y="205155"/>
                </a:cubicBezTo>
                <a:close/>
                <a:moveTo>
                  <a:pt x="446724" y="205155"/>
                </a:moveTo>
                <a:cubicBezTo>
                  <a:pt x="476547" y="205155"/>
                  <a:pt x="500724" y="229332"/>
                  <a:pt x="500724" y="259155"/>
                </a:cubicBezTo>
                <a:cubicBezTo>
                  <a:pt x="500724" y="288978"/>
                  <a:pt x="476547" y="313155"/>
                  <a:pt x="446724" y="313155"/>
                </a:cubicBezTo>
                <a:cubicBezTo>
                  <a:pt x="416901" y="313155"/>
                  <a:pt x="392724" y="288978"/>
                  <a:pt x="392724" y="259155"/>
                </a:cubicBezTo>
                <a:cubicBezTo>
                  <a:pt x="392724" y="229332"/>
                  <a:pt x="416901" y="205155"/>
                  <a:pt x="446724" y="205155"/>
                </a:cubicBezTo>
                <a:close/>
                <a:moveTo>
                  <a:pt x="250362" y="205155"/>
                </a:moveTo>
                <a:cubicBezTo>
                  <a:pt x="280185" y="205155"/>
                  <a:pt x="304362" y="229332"/>
                  <a:pt x="304362" y="259155"/>
                </a:cubicBezTo>
                <a:cubicBezTo>
                  <a:pt x="304362" y="288978"/>
                  <a:pt x="280185" y="313155"/>
                  <a:pt x="250362" y="313155"/>
                </a:cubicBezTo>
                <a:cubicBezTo>
                  <a:pt x="220539" y="313155"/>
                  <a:pt x="196362" y="288978"/>
                  <a:pt x="196362" y="259155"/>
                </a:cubicBezTo>
                <a:cubicBezTo>
                  <a:pt x="196362" y="229332"/>
                  <a:pt x="220539" y="205155"/>
                  <a:pt x="250362" y="205155"/>
                </a:cubicBezTo>
                <a:close/>
                <a:moveTo>
                  <a:pt x="54000" y="205155"/>
                </a:moveTo>
                <a:cubicBezTo>
                  <a:pt x="83823" y="205155"/>
                  <a:pt x="108000" y="229332"/>
                  <a:pt x="108000" y="259155"/>
                </a:cubicBezTo>
                <a:cubicBezTo>
                  <a:pt x="108000" y="288978"/>
                  <a:pt x="83823" y="313155"/>
                  <a:pt x="54000" y="313155"/>
                </a:cubicBezTo>
                <a:cubicBezTo>
                  <a:pt x="24177" y="313155"/>
                  <a:pt x="0" y="288978"/>
                  <a:pt x="0" y="259155"/>
                </a:cubicBezTo>
                <a:cubicBezTo>
                  <a:pt x="0" y="229332"/>
                  <a:pt x="24177" y="205155"/>
                  <a:pt x="54000" y="205155"/>
                </a:cubicBezTo>
                <a:close/>
                <a:moveTo>
                  <a:pt x="839447" y="0"/>
                </a:moveTo>
                <a:cubicBezTo>
                  <a:pt x="869270" y="0"/>
                  <a:pt x="893447" y="24177"/>
                  <a:pt x="893447" y="54000"/>
                </a:cubicBezTo>
                <a:cubicBezTo>
                  <a:pt x="893447" y="83823"/>
                  <a:pt x="869270" y="108000"/>
                  <a:pt x="839447" y="108000"/>
                </a:cubicBezTo>
                <a:cubicBezTo>
                  <a:pt x="809624" y="108000"/>
                  <a:pt x="785447" y="83823"/>
                  <a:pt x="785447" y="54000"/>
                </a:cubicBezTo>
                <a:cubicBezTo>
                  <a:pt x="785447" y="24177"/>
                  <a:pt x="809624" y="0"/>
                  <a:pt x="839447" y="0"/>
                </a:cubicBezTo>
                <a:close/>
                <a:moveTo>
                  <a:pt x="643086" y="0"/>
                </a:moveTo>
                <a:cubicBezTo>
                  <a:pt x="672909" y="0"/>
                  <a:pt x="697086" y="24177"/>
                  <a:pt x="697086" y="54000"/>
                </a:cubicBezTo>
                <a:cubicBezTo>
                  <a:pt x="697086" y="83823"/>
                  <a:pt x="672909" y="108000"/>
                  <a:pt x="643086" y="108000"/>
                </a:cubicBezTo>
                <a:cubicBezTo>
                  <a:pt x="613263" y="108000"/>
                  <a:pt x="589086" y="83823"/>
                  <a:pt x="589086" y="54000"/>
                </a:cubicBezTo>
                <a:cubicBezTo>
                  <a:pt x="589086" y="24177"/>
                  <a:pt x="613263" y="0"/>
                  <a:pt x="643086" y="0"/>
                </a:cubicBezTo>
                <a:close/>
                <a:moveTo>
                  <a:pt x="446724" y="0"/>
                </a:moveTo>
                <a:cubicBezTo>
                  <a:pt x="476547" y="0"/>
                  <a:pt x="500724" y="24177"/>
                  <a:pt x="500724" y="54000"/>
                </a:cubicBezTo>
                <a:cubicBezTo>
                  <a:pt x="500724" y="83823"/>
                  <a:pt x="476547" y="108000"/>
                  <a:pt x="446724" y="108000"/>
                </a:cubicBezTo>
                <a:cubicBezTo>
                  <a:pt x="416901" y="108000"/>
                  <a:pt x="392724" y="83823"/>
                  <a:pt x="392724" y="54000"/>
                </a:cubicBezTo>
                <a:cubicBezTo>
                  <a:pt x="392724" y="24177"/>
                  <a:pt x="416901" y="0"/>
                  <a:pt x="446724" y="0"/>
                </a:cubicBezTo>
                <a:close/>
                <a:moveTo>
                  <a:pt x="250362" y="0"/>
                </a:moveTo>
                <a:cubicBezTo>
                  <a:pt x="280185" y="0"/>
                  <a:pt x="304362" y="24177"/>
                  <a:pt x="304362" y="54000"/>
                </a:cubicBezTo>
                <a:cubicBezTo>
                  <a:pt x="304362" y="83823"/>
                  <a:pt x="280185" y="108000"/>
                  <a:pt x="250362" y="108000"/>
                </a:cubicBezTo>
                <a:cubicBezTo>
                  <a:pt x="220539" y="108000"/>
                  <a:pt x="196362" y="83823"/>
                  <a:pt x="196362" y="54000"/>
                </a:cubicBezTo>
                <a:cubicBezTo>
                  <a:pt x="196362" y="24177"/>
                  <a:pt x="220539" y="0"/>
                  <a:pt x="250362" y="0"/>
                </a:cubicBezTo>
                <a:close/>
                <a:moveTo>
                  <a:pt x="54000" y="0"/>
                </a:moveTo>
                <a:cubicBezTo>
                  <a:pt x="83823" y="0"/>
                  <a:pt x="108000" y="24177"/>
                  <a:pt x="108000" y="54000"/>
                </a:cubicBezTo>
                <a:cubicBezTo>
                  <a:pt x="108000" y="83823"/>
                  <a:pt x="83823" y="108000"/>
                  <a:pt x="54000" y="108000"/>
                </a:cubicBezTo>
                <a:cubicBezTo>
                  <a:pt x="24177" y="108000"/>
                  <a:pt x="0" y="83823"/>
                  <a:pt x="0" y="54000"/>
                </a:cubicBezTo>
                <a:cubicBezTo>
                  <a:pt x="0" y="24177"/>
                  <a:pt x="24177" y="0"/>
                  <a:pt x="54000" y="0"/>
                </a:cubicBezTo>
                <a:close/>
              </a:path>
            </a:pathLst>
          </a:custGeom>
          <a:gradFill>
            <a:gsLst>
              <a:gs pos="0">
                <a:schemeClr val="bg1">
                  <a:alpha val="0"/>
                </a:schemeClr>
              </a:gs>
              <a:gs pos="96000">
                <a:schemeClr val="accent1"/>
              </a:gs>
            </a:gsLst>
            <a:lin ang="0" scaled="0"/>
          </a:gradFill>
          <a:ln>
            <a:noFill/>
          </a:ln>
        </p:spPr>
        <p:txBody>
          <a:bodyPr spcFirstLastPara="1" wrap="square" lIns="91425" tIns="91425" rIns="91425" bIns="91425" anchor="ctr" anchorCtr="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solidFill>
                <a:schemeClr val="tx1"/>
              </a:solidFill>
              <a:latin typeface="Arial"/>
              <a:ea typeface="微软雅黑" panose="020b0503020204020204" pitchFamily="34" charset="-122"/>
              <a:sym typeface="Arial"/>
            </a:endParaRPr>
          </a:p>
        </p:txBody>
      </p:sp>
      <p:sp>
        <p:nvSpPr>
          <p:cNvPr id="75" name="等腰三角形 74"/>
          <p:cNvSpPr/>
          <p:nvPr/>
        </p:nvSpPr>
        <p:spPr>
          <a:xfrm rot="2637810">
            <a:off x="1941938" y="4762167"/>
            <a:ext cx="327687" cy="282488"/>
          </a:xfrm>
          <a:prstGeom prst="triangle">
            <a:avLst/>
          </a:prstGeom>
          <a:noFill/>
          <a:ln w="25400">
            <a:gradFill>
              <a:gsLst>
                <a:gs pos="0">
                  <a:schemeClr val="accent1">
                    <a:lumMod val="5000"/>
                    <a:lumOff val="95000"/>
                    <a:alpha val="0"/>
                  </a:schemeClr>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思源黑体 CN Medium"/>
                <a:ea typeface="+mn-ea"/>
                <a:cs typeface="+mn-cs"/>
              </a:defRPr>
            </a:lvl1pPr>
            <a:lvl2pPr marL="457200" algn="l" defTabSz="457200" rtl="0" eaLnBrk="1" latinLnBrk="0" hangingPunct="1">
              <a:defRPr sz="1800" kern="1200">
                <a:solidFill>
                  <a:srgbClr val="FFFFFF"/>
                </a:solidFill>
                <a:latin typeface="思源黑体 CN Medium"/>
                <a:ea typeface="+mn-ea"/>
                <a:cs typeface="+mn-cs"/>
              </a:defRPr>
            </a:lvl2pPr>
            <a:lvl3pPr marL="914400" algn="l" defTabSz="457200" rtl="0" eaLnBrk="1" latinLnBrk="0" hangingPunct="1">
              <a:defRPr sz="1800" kern="1200">
                <a:solidFill>
                  <a:srgbClr val="FFFFFF"/>
                </a:solidFill>
                <a:latin typeface="思源黑体 CN Medium"/>
                <a:ea typeface="+mn-ea"/>
                <a:cs typeface="+mn-cs"/>
              </a:defRPr>
            </a:lvl3pPr>
            <a:lvl4pPr marL="1371600" algn="l" defTabSz="457200" rtl="0" eaLnBrk="1" latinLnBrk="0" hangingPunct="1">
              <a:defRPr sz="1800" kern="1200">
                <a:solidFill>
                  <a:srgbClr val="FFFFFF"/>
                </a:solidFill>
                <a:latin typeface="思源黑体 CN Medium"/>
                <a:ea typeface="+mn-ea"/>
                <a:cs typeface="+mn-cs"/>
              </a:defRPr>
            </a:lvl4pPr>
            <a:lvl5pPr marL="1828800" algn="l" defTabSz="457200" rtl="0" eaLnBrk="1" latinLnBrk="0" hangingPunct="1">
              <a:defRPr sz="1800" kern="1200">
                <a:solidFill>
                  <a:srgbClr val="FFFFFF"/>
                </a:solidFill>
                <a:latin typeface="思源黑体 CN Medium"/>
                <a:ea typeface="+mn-ea"/>
                <a:cs typeface="+mn-cs"/>
              </a:defRPr>
            </a:lvl5pPr>
            <a:lvl6pPr marL="2286000" algn="l" defTabSz="457200" rtl="0" eaLnBrk="1" latinLnBrk="0" hangingPunct="1">
              <a:defRPr sz="1800" kern="1200">
                <a:solidFill>
                  <a:srgbClr val="FFFFFF"/>
                </a:solidFill>
                <a:latin typeface="思源黑体 CN Medium"/>
                <a:ea typeface="+mn-ea"/>
                <a:cs typeface="+mn-cs"/>
              </a:defRPr>
            </a:lvl6pPr>
            <a:lvl7pPr marL="2743200" algn="l" defTabSz="457200" rtl="0" eaLnBrk="1" latinLnBrk="0" hangingPunct="1">
              <a:defRPr sz="1800" kern="1200">
                <a:solidFill>
                  <a:srgbClr val="FFFFFF"/>
                </a:solidFill>
                <a:latin typeface="思源黑体 CN Medium"/>
                <a:ea typeface="+mn-ea"/>
                <a:cs typeface="+mn-cs"/>
              </a:defRPr>
            </a:lvl7pPr>
            <a:lvl8pPr marL="3200400" algn="l" defTabSz="457200" rtl="0" eaLnBrk="1" latinLnBrk="0" hangingPunct="1">
              <a:defRPr sz="1800" kern="1200">
                <a:solidFill>
                  <a:srgbClr val="FFFFFF"/>
                </a:solidFill>
                <a:latin typeface="思源黑体 CN Medium"/>
                <a:ea typeface="+mn-ea"/>
                <a:cs typeface="+mn-cs"/>
              </a:defRPr>
            </a:lvl8pPr>
            <a:lvl9pPr marL="3657600" algn="l" defTabSz="457200" rtl="0" eaLnBrk="1" latinLnBrk="0" hangingPunct="1">
              <a:defRPr sz="1800" kern="1200">
                <a:solidFill>
                  <a:srgbClr val="FFFFFF"/>
                </a:solidFill>
                <a:latin typeface="思源黑体 CN Medium"/>
                <a:ea typeface="+mn-ea"/>
                <a:cs typeface="+mn-cs"/>
              </a:defRPr>
            </a:lvl9pPr>
          </a:lstStyle>
          <a:p>
            <a:pPr algn="ctr"/>
            <a:endParaRPr lang="zh-CN" altLang="en-US">
              <a:latin typeface="Arial"/>
              <a:ea typeface="微软雅黑" panose="020b0503020204020204" pitchFamily="34" charset="-122"/>
              <a:sym typeface="Arial"/>
            </a:endParaRPr>
          </a:p>
        </p:txBody>
      </p:sp>
      <p:pic>
        <p:nvPicPr>
          <p:cNvPr id="12" name="图片 11"/>
          <p:cNvPicPr>
            <a:picLocks noChangeAspect="1"/>
          </p:cNvPicPr>
          <p:nvPr/>
        </p:nvPicPr>
        <p:blipFill>
          <a:blip r:embed="rId3"/>
          <a:stretch>
            <a:fillRect/>
          </a:stretch>
        </p:blipFill>
        <p:spPr>
          <a:xfrm>
            <a:off x="7108536" y="-3320"/>
            <a:ext cx="5083462" cy="1319856"/>
          </a:xfrm>
          <a:prstGeom prst="rect">
            <a:avLst/>
          </a:prstGeom>
        </p:spPr>
      </p:pic>
      <p:pic>
        <p:nvPicPr>
          <p:cNvPr id="15" name="图片 14"/>
          <p:cNvPicPr>
            <a:picLocks noChangeAspect="1"/>
          </p:cNvPicPr>
          <p:nvPr/>
        </p:nvPicPr>
        <p:blipFill>
          <a:blip r:embed="rId4"/>
          <a:stretch>
            <a:fillRect/>
          </a:stretch>
        </p:blipFill>
        <p:spPr>
          <a:xfrm>
            <a:off x="487716" y="0"/>
            <a:ext cx="1445428" cy="1316536"/>
          </a:xfrm>
          <a:prstGeom prst="rect">
            <a:avLst/>
          </a:prstGeom>
        </p:spPr>
      </p:pic>
      <p:pic>
        <p:nvPicPr>
          <p:cNvPr id="24" name="图片 23"/>
          <p:cNvPicPr>
            <a:picLocks noChangeAspect="1"/>
          </p:cNvPicPr>
          <p:nvPr/>
        </p:nvPicPr>
        <p:blipFill>
          <a:blip r:embed="rId5"/>
          <a:stretch>
            <a:fillRect/>
          </a:stretch>
        </p:blipFill>
        <p:spPr>
          <a:xfrm>
            <a:off x="947203" y="2042808"/>
            <a:ext cx="648124" cy="625620"/>
          </a:xfrm>
          <a:prstGeom prst="rect">
            <a:avLst/>
          </a:prstGeom>
        </p:spPr>
      </p:pic>
      <p:pic>
        <p:nvPicPr>
          <p:cNvPr id="29" name="图片 28"/>
          <p:cNvPicPr>
            <a:picLocks noChangeAspect="1"/>
          </p:cNvPicPr>
          <p:nvPr/>
        </p:nvPicPr>
        <p:blipFill>
          <a:blip r:embed="rId6"/>
          <a:stretch>
            <a:fillRect/>
          </a:stretch>
        </p:blipFill>
        <p:spPr>
          <a:xfrm>
            <a:off x="7844556" y="6102202"/>
            <a:ext cx="1040590" cy="755797"/>
          </a:xfrm>
          <a:prstGeom prst="rect">
            <a:avLst/>
          </a:prstGeom>
        </p:spPr>
      </p:pic>
      <p:pic>
        <p:nvPicPr>
          <p:cNvPr id="33" name="图片 32"/>
          <p:cNvPicPr>
            <a:picLocks noChangeAspect="1"/>
          </p:cNvPicPr>
          <p:nvPr/>
        </p:nvPicPr>
        <p:blipFill>
          <a:blip r:embed="rId7"/>
          <a:stretch>
            <a:fillRect/>
          </a:stretch>
        </p:blipFill>
        <p:spPr>
          <a:xfrm>
            <a:off x="9408869" y="4559030"/>
            <a:ext cx="2212293" cy="2298143"/>
          </a:xfrm>
          <a:prstGeom prst="rect">
            <a:avLst/>
          </a:prstGeom>
        </p:spPr>
      </p:pic>
      <p:pic>
        <p:nvPicPr>
          <p:cNvPr id="35" name="图片 34"/>
          <p:cNvPicPr>
            <a:picLocks noChangeAspect="1"/>
          </p:cNvPicPr>
          <p:nvPr/>
        </p:nvPicPr>
        <p:blipFill>
          <a:blip r:embed="rId8"/>
          <a:stretch>
            <a:fillRect/>
          </a:stretch>
        </p:blipFill>
        <p:spPr>
          <a:xfrm>
            <a:off x="11485948" y="5608009"/>
            <a:ext cx="705548" cy="1249991"/>
          </a:xfrm>
          <a:prstGeom prst="rect">
            <a:avLst/>
          </a:prstGeom>
        </p:spPr>
      </p:pic>
      <p:sp>
        <p:nvSpPr>
          <p:cNvPr id="2" name="TextBox 1"/>
          <p:cNvSpPr txBox="1"/>
          <p:nvPr/>
        </p:nvSpPr>
        <p:spPr>
          <a:xfrm>
            <a:off x="2105781" y="1391155"/>
            <a:ext cx="8363958" cy="255454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8000" smtClean="0"/>
              <a:t>论述类文本阅读专题复习之教考衔接</a:t>
            </a:r>
            <a:endParaRPr lang="zh-CN" altLang="en-US" sz="80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ppt_x"/>
                                          </p:val>
                                        </p:tav>
                                        <p:tav tm="100000">
                                          <p:val>
                                            <p:strVal val="#ppt_x"/>
                                          </p:val>
                                        </p:tav>
                                      </p:tavLst>
                                    </p:anim>
                                    <p:anim calcmode="lin" valueType="num">
                                      <p:cBhvr additive="base">
                                        <p:cTn id="12" dur="500" fill="hold"/>
                                        <p:tgtEl>
                                          <p:spTgt spid="33"/>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5"/>
                                        </p:tgtEl>
                                        <p:attrNameLst>
                                          <p:attrName>style.visibility</p:attrName>
                                        </p:attrNameLst>
                                      </p:cBhvr>
                                      <p:to>
                                        <p:strVal val="visible"/>
                                      </p:to>
                                    </p:set>
                                    <p:anim calcmode="lin" valueType="num">
                                      <p:cBhvr additive="base">
                                        <p:cTn id="15" dur="500" fill="hold"/>
                                        <p:tgtEl>
                                          <p:spTgt spid="35"/>
                                        </p:tgtEl>
                                        <p:attrNameLst>
                                          <p:attrName>ppt_x</p:attrName>
                                        </p:attrNameLst>
                                      </p:cBhvr>
                                      <p:tavLst>
                                        <p:tav tm="0">
                                          <p:val>
                                            <p:strVal val="#ppt_x"/>
                                          </p:val>
                                        </p:tav>
                                        <p:tav tm="100000">
                                          <p:val>
                                            <p:strVal val="#ppt_x"/>
                                          </p:val>
                                        </p:tav>
                                      </p:tavLst>
                                    </p:anim>
                                    <p:anim calcmode="lin" valueType="num">
                                      <p:cBhvr additive="base">
                                        <p:cTn id="16" dur="500" fill="hold"/>
                                        <p:tgtEl>
                                          <p:spTgt spid="35"/>
                                        </p:tgtEl>
                                        <p:attrNameLst>
                                          <p:attrName>ppt_y</p:attrName>
                                        </p:attrNameLst>
                                      </p:cBhvr>
                                      <p:tavLst>
                                        <p:tav tm="0">
                                          <p:val>
                                            <p:strVal val="1+#ppt_h/2"/>
                                          </p:val>
                                        </p:tav>
                                        <p:tav tm="100000">
                                          <p:val>
                                            <p:strVal val="#ppt_y"/>
                                          </p:val>
                                        </p:tav>
                                      </p:tavLst>
                                    </p:anim>
                                  </p:childTnLst>
                                </p:cTn>
                              </p:par>
                              <p:par>
                                <p:cTn id="17" presetID="2" presetClass="entr" presetSubtype="1" dur="500"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0-#ppt_h/2"/>
                                          </p:val>
                                        </p:tav>
                                        <p:tav tm="100000">
                                          <p:val>
                                            <p:strVal val="#ppt_y"/>
                                          </p:val>
                                        </p:tav>
                                      </p:tavLst>
                                    </p:anim>
                                  </p:childTnLst>
                                </p:cTn>
                              </p:par>
                              <p:par>
                                <p:cTn id="21" presetID="2" presetClass="entr" presetSubtype="1" dur="500" fill="hold" nodeType="withEffect">
                                  <p:stCondLst>
                                    <p:cond delay="0"/>
                                  </p:stCondLst>
                                  <p:childTnLst>
                                    <p:set>
                                      <p:cBhvr>
                                        <p:cTn id="22" dur="1" fill="hold">
                                          <p:stCondLst>
                                            <p:cond delay="0"/>
                                          </p:stCondLst>
                                        </p:cTn>
                                        <p:tgtEl>
                                          <p:spTgt spid="15"/>
                                        </p:tgtEl>
                                        <p:attrNameLst>
                                          <p:attrName>style.visibility</p:attrName>
                                        </p:attrNameLst>
                                      </p:cBhvr>
                                      <p:to>
                                        <p:strVal val="visible"/>
                                      </p:to>
                                    </p:set>
                                    <p:anim calcmode="lin" valueType="num">
                                      <p:cBhvr additive="base">
                                        <p:cTn id="23" dur="500" fill="hold"/>
                                        <p:tgtEl>
                                          <p:spTgt spid="15"/>
                                        </p:tgtEl>
                                        <p:attrNameLst>
                                          <p:attrName>ppt_x</p:attrName>
                                        </p:attrNameLst>
                                      </p:cBhvr>
                                      <p:tavLst>
                                        <p:tav tm="0">
                                          <p:val>
                                            <p:strVal val="#ppt_x"/>
                                          </p:val>
                                        </p:tav>
                                        <p:tav tm="100000">
                                          <p:val>
                                            <p:strVal val="#ppt_x"/>
                                          </p:val>
                                        </p:tav>
                                      </p:tavLst>
                                    </p:anim>
                                    <p:anim calcmode="lin" valueType="num">
                                      <p:cBhvr additive="base">
                                        <p:cTn id="24" dur="500" fill="hold"/>
                                        <p:tgtEl>
                                          <p:spTgt spid="15"/>
                                        </p:tgtEl>
                                        <p:attrNameLst>
                                          <p:attrName>ppt_y</p:attrName>
                                        </p:attrNameLst>
                                      </p:cBhvr>
                                      <p:tavLst>
                                        <p:tav tm="0">
                                          <p:val>
                                            <p:strVal val="0-#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24"/>
                                        </p:tgtEl>
                                        <p:attrNameLst>
                                          <p:attrName>style.visibility</p:attrName>
                                        </p:attrNameLst>
                                      </p:cBhvr>
                                      <p:to>
                                        <p:strVal val="visible"/>
                                      </p:to>
                                    </p:set>
                                    <p:anim calcmode="lin" valueType="num">
                                      <p:cBhvr additive="base">
                                        <p:cTn id="27" dur="500" fill="hold"/>
                                        <p:tgtEl>
                                          <p:spTgt spid="24"/>
                                        </p:tgtEl>
                                        <p:attrNameLst>
                                          <p:attrName>ppt_x</p:attrName>
                                        </p:attrNameLst>
                                      </p:cBhvr>
                                      <p:tavLst>
                                        <p:tav tm="0">
                                          <p:val>
                                            <p:strVal val="#ppt_x"/>
                                          </p:val>
                                        </p:tav>
                                        <p:tav tm="100000">
                                          <p:val>
                                            <p:strVal val="#ppt_x"/>
                                          </p:val>
                                        </p:tav>
                                      </p:tavLst>
                                    </p:anim>
                                    <p:anim calcmode="lin" valueType="num">
                                      <p:cBhvr additive="base">
                                        <p:cTn id="28" dur="500" fill="hold"/>
                                        <p:tgtEl>
                                          <p:spTgt spid="24"/>
                                        </p:tgtEl>
                                        <p:attrNameLst>
                                          <p:attrName>ppt_y</p:attrName>
                                        </p:attrNameLst>
                                      </p:cBhvr>
                                      <p:tavLst>
                                        <p:tav tm="0">
                                          <p:val>
                                            <p:strVal val="1+#ppt_h/2"/>
                                          </p:val>
                                        </p:tav>
                                        <p:tav tm="100000">
                                          <p:val>
                                            <p:strVal val="#ppt_y"/>
                                          </p:val>
                                        </p:tav>
                                      </p:tavLst>
                                    </p:anim>
                                  </p:childTnLst>
                                </p:cTn>
                              </p:par>
                              <p:par>
                                <p:cTn id="29" presetID="2" presetClass="entr" presetSubtype="1" dur="500" fill="hold" grpId="0" nodeType="withEffect">
                                  <p:stCondLst>
                                    <p:cond delay="0"/>
                                  </p:stCondLst>
                                  <p:childTnLst>
                                    <p:set>
                                      <p:cBhvr>
                                        <p:cTn id="30" dur="1" fill="hold">
                                          <p:stCondLst>
                                            <p:cond delay="0"/>
                                          </p:stCondLst>
                                        </p:cTn>
                                        <p:tgtEl>
                                          <p:spTgt spid="62"/>
                                        </p:tgtEl>
                                        <p:attrNameLst>
                                          <p:attrName>style.visibility</p:attrName>
                                        </p:attrNameLst>
                                      </p:cBhvr>
                                      <p:to>
                                        <p:strVal val="visible"/>
                                      </p:to>
                                    </p:set>
                                    <p:anim calcmode="lin" valueType="num">
                                      <p:cBhvr additive="base">
                                        <p:cTn id="31" dur="500" fill="hold"/>
                                        <p:tgtEl>
                                          <p:spTgt spid="62"/>
                                        </p:tgtEl>
                                        <p:attrNameLst>
                                          <p:attrName>ppt_x</p:attrName>
                                        </p:attrNameLst>
                                      </p:cBhvr>
                                      <p:tavLst>
                                        <p:tav tm="0">
                                          <p:val>
                                            <p:strVal val="#ppt_x"/>
                                          </p:val>
                                        </p:tav>
                                        <p:tav tm="100000">
                                          <p:val>
                                            <p:strVal val="#ppt_x"/>
                                          </p:val>
                                        </p:tav>
                                      </p:tavLst>
                                    </p:anim>
                                    <p:anim calcmode="lin" valueType="num">
                                      <p:cBhvr additive="base">
                                        <p:cTn id="32" dur="500" fill="hold"/>
                                        <p:tgtEl>
                                          <p:spTgt spid="62"/>
                                        </p:tgtEl>
                                        <p:attrNameLst>
                                          <p:attrName>ppt_y</p:attrName>
                                        </p:attrNameLst>
                                      </p:cBhvr>
                                      <p:tavLst>
                                        <p:tav tm="0">
                                          <p:val>
                                            <p:strVal val="0-#ppt_h/2"/>
                                          </p:val>
                                        </p:tav>
                                        <p:tav tm="100000">
                                          <p:val>
                                            <p:strVal val="#ppt_y"/>
                                          </p:val>
                                        </p:tav>
                                      </p:tavLst>
                                    </p:anim>
                                  </p:childTnLst>
                                </p:cTn>
                              </p:par>
                              <p:par>
                                <p:cTn id="33" presetID="2" presetClass="entr" presetSubtype="4" dur="500" fill="hold" grpId="0" nodeType="withEffect">
                                  <p:stCondLst>
                                    <p:cond delay="0"/>
                                  </p:stCondLst>
                                  <p:childTnLst>
                                    <p:set>
                                      <p:cBhvr>
                                        <p:cTn id="34" dur="1" fill="hold">
                                          <p:stCondLst>
                                            <p:cond delay="0"/>
                                          </p:stCondLst>
                                        </p:cTn>
                                        <p:tgtEl>
                                          <p:spTgt spid="52"/>
                                        </p:tgtEl>
                                        <p:attrNameLst>
                                          <p:attrName>style.visibility</p:attrName>
                                        </p:attrNameLst>
                                      </p:cBhvr>
                                      <p:to>
                                        <p:strVal val="visible"/>
                                      </p:to>
                                    </p:set>
                                    <p:anim calcmode="lin" valueType="num">
                                      <p:cBhvr additive="base">
                                        <p:cTn id="35" dur="500" fill="hold"/>
                                        <p:tgtEl>
                                          <p:spTgt spid="52"/>
                                        </p:tgtEl>
                                        <p:attrNameLst>
                                          <p:attrName>ppt_x</p:attrName>
                                        </p:attrNameLst>
                                      </p:cBhvr>
                                      <p:tavLst>
                                        <p:tav tm="0">
                                          <p:val>
                                            <p:strVal val="#ppt_x"/>
                                          </p:val>
                                        </p:tav>
                                        <p:tav tm="100000">
                                          <p:val>
                                            <p:strVal val="#ppt_x"/>
                                          </p:val>
                                        </p:tav>
                                      </p:tavLst>
                                    </p:anim>
                                    <p:anim calcmode="lin" valueType="num">
                                      <p:cBhvr additive="base">
                                        <p:cTn id="36" dur="500" fill="hold"/>
                                        <p:tgtEl>
                                          <p:spTgt spid="52"/>
                                        </p:tgtEl>
                                        <p:attrNameLst>
                                          <p:attrName>ppt_y</p:attrName>
                                        </p:attrNameLst>
                                      </p:cBhvr>
                                      <p:tavLst>
                                        <p:tav tm="0">
                                          <p:val>
                                            <p:strVal val="1+#ppt_h/2"/>
                                          </p:val>
                                        </p:tav>
                                        <p:tav tm="100000">
                                          <p:val>
                                            <p:strVal val="#ppt_y"/>
                                          </p:val>
                                        </p:tav>
                                      </p:tavLst>
                                    </p:anim>
                                  </p:childTnLst>
                                </p:cTn>
                              </p:par>
                              <p:par>
                                <p:cTn id="37" presetID="2" presetClass="entr" presetSubtype="4" dur="500" fill="hold" nodeType="withEffect">
                                  <p:stCondLst>
                                    <p:cond delay="0"/>
                                  </p:stCondLst>
                                  <p:childTnLst>
                                    <p:set>
                                      <p:cBhvr>
                                        <p:cTn id="38" dur="1" fill="hold">
                                          <p:stCondLst>
                                            <p:cond delay="0"/>
                                          </p:stCondLst>
                                        </p:cTn>
                                        <p:tgtEl>
                                          <p:spTgt spid="53"/>
                                        </p:tgtEl>
                                        <p:attrNameLst>
                                          <p:attrName>style.visibility</p:attrName>
                                        </p:attrNameLst>
                                      </p:cBhvr>
                                      <p:to>
                                        <p:strVal val="visible"/>
                                      </p:to>
                                    </p:set>
                                    <p:anim calcmode="lin" valueType="num">
                                      <p:cBhvr additive="base">
                                        <p:cTn id="39" dur="500" fill="hold"/>
                                        <p:tgtEl>
                                          <p:spTgt spid="53"/>
                                        </p:tgtEl>
                                        <p:attrNameLst>
                                          <p:attrName>ppt_x</p:attrName>
                                        </p:attrNameLst>
                                      </p:cBhvr>
                                      <p:tavLst>
                                        <p:tav tm="0">
                                          <p:val>
                                            <p:strVal val="#ppt_x"/>
                                          </p:val>
                                        </p:tav>
                                        <p:tav tm="100000">
                                          <p:val>
                                            <p:strVal val="#ppt_x"/>
                                          </p:val>
                                        </p:tav>
                                      </p:tavLst>
                                    </p:anim>
                                    <p:anim calcmode="lin" valueType="num">
                                      <p:cBhvr additive="base">
                                        <p:cTn id="40" dur="500" fill="hold"/>
                                        <p:tgtEl>
                                          <p:spTgt spid="53"/>
                                        </p:tgtEl>
                                        <p:attrNameLst>
                                          <p:attrName>ppt_y</p:attrName>
                                        </p:attrNameLst>
                                      </p:cBhvr>
                                      <p:tavLst>
                                        <p:tav tm="0">
                                          <p:val>
                                            <p:strVal val="1+#ppt_h/2"/>
                                          </p:val>
                                        </p:tav>
                                        <p:tav tm="100000">
                                          <p:val>
                                            <p:strVal val="#ppt_y"/>
                                          </p:val>
                                        </p:tav>
                                      </p:tavLst>
                                    </p:anim>
                                  </p:childTnLst>
                                </p:cTn>
                              </p:par>
                              <p:par>
                                <p:cTn id="41" presetID="2" presetClass="entr" presetSubtype="4" dur="500" fill="hold" grpId="0" nodeType="withEffect">
                                  <p:stCondLst>
                                    <p:cond delay="0"/>
                                  </p:stCondLst>
                                  <p:childTnLst>
                                    <p:set>
                                      <p:cBhvr>
                                        <p:cTn id="42" dur="1" fill="hold">
                                          <p:stCondLst>
                                            <p:cond delay="0"/>
                                          </p:stCondLst>
                                        </p:cTn>
                                        <p:tgtEl>
                                          <p:spTgt spid="75"/>
                                        </p:tgtEl>
                                        <p:attrNameLst>
                                          <p:attrName>style.visibility</p:attrName>
                                        </p:attrNameLst>
                                      </p:cBhvr>
                                      <p:to>
                                        <p:strVal val="visible"/>
                                      </p:to>
                                    </p:set>
                                    <p:anim calcmode="lin" valueType="num">
                                      <p:cBhvr additive="base">
                                        <p:cTn id="43" dur="500" fill="hold"/>
                                        <p:tgtEl>
                                          <p:spTgt spid="75"/>
                                        </p:tgtEl>
                                        <p:attrNameLst>
                                          <p:attrName>ppt_x</p:attrName>
                                        </p:attrNameLst>
                                      </p:cBhvr>
                                      <p:tavLst>
                                        <p:tav tm="0">
                                          <p:val>
                                            <p:strVal val="#ppt_x"/>
                                          </p:val>
                                        </p:tav>
                                        <p:tav tm="100000">
                                          <p:val>
                                            <p:strVal val="#ppt_x"/>
                                          </p:val>
                                        </p:tav>
                                      </p:tavLst>
                                    </p:anim>
                                    <p:anim calcmode="lin" valueType="num">
                                      <p:cBhvr additive="base">
                                        <p:cTn id="44"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P spid="62" grpId="0"/>
      <p:bldP spid="75"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 name="平行四边形 34"/>
          <p:cNvSpPr/>
          <p:nvPr/>
        </p:nvSpPr>
        <p:spPr>
          <a:xfrm rot="10800000">
            <a:off x="1981597" y="3598722"/>
            <a:ext cx="2882120" cy="517510"/>
          </a:xfrm>
          <a:prstGeom prst="parallelogram">
            <a:avLst>
              <a:gd name="adj" fmla="val 3788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思源黑体 CN Medium"/>
                <a:ea typeface="+mn-ea"/>
                <a:cs typeface="+mn-cs"/>
              </a:defRPr>
            </a:lvl1pPr>
            <a:lvl2pPr marL="457200" algn="l" defTabSz="457200" rtl="0" eaLnBrk="1" latinLnBrk="0" hangingPunct="1">
              <a:defRPr sz="1800" kern="1200">
                <a:solidFill>
                  <a:srgbClr val="FFFFFF"/>
                </a:solidFill>
                <a:latin typeface="思源黑体 CN Medium"/>
                <a:ea typeface="+mn-ea"/>
                <a:cs typeface="+mn-cs"/>
              </a:defRPr>
            </a:lvl2pPr>
            <a:lvl3pPr marL="914400" algn="l" defTabSz="457200" rtl="0" eaLnBrk="1" latinLnBrk="0" hangingPunct="1">
              <a:defRPr sz="1800" kern="1200">
                <a:solidFill>
                  <a:srgbClr val="FFFFFF"/>
                </a:solidFill>
                <a:latin typeface="思源黑体 CN Medium"/>
                <a:ea typeface="+mn-ea"/>
                <a:cs typeface="+mn-cs"/>
              </a:defRPr>
            </a:lvl3pPr>
            <a:lvl4pPr marL="1371600" algn="l" defTabSz="457200" rtl="0" eaLnBrk="1" latinLnBrk="0" hangingPunct="1">
              <a:defRPr sz="1800" kern="1200">
                <a:solidFill>
                  <a:srgbClr val="FFFFFF"/>
                </a:solidFill>
                <a:latin typeface="思源黑体 CN Medium"/>
                <a:ea typeface="+mn-ea"/>
                <a:cs typeface="+mn-cs"/>
              </a:defRPr>
            </a:lvl4pPr>
            <a:lvl5pPr marL="1828800" algn="l" defTabSz="457200" rtl="0" eaLnBrk="1" latinLnBrk="0" hangingPunct="1">
              <a:defRPr sz="1800" kern="1200">
                <a:solidFill>
                  <a:srgbClr val="FFFFFF"/>
                </a:solidFill>
                <a:latin typeface="思源黑体 CN Medium"/>
                <a:ea typeface="+mn-ea"/>
                <a:cs typeface="+mn-cs"/>
              </a:defRPr>
            </a:lvl5pPr>
            <a:lvl6pPr marL="2286000" algn="l" defTabSz="457200" rtl="0" eaLnBrk="1" latinLnBrk="0" hangingPunct="1">
              <a:defRPr sz="1800" kern="1200">
                <a:solidFill>
                  <a:srgbClr val="FFFFFF"/>
                </a:solidFill>
                <a:latin typeface="思源黑体 CN Medium"/>
                <a:ea typeface="+mn-ea"/>
                <a:cs typeface="+mn-cs"/>
              </a:defRPr>
            </a:lvl6pPr>
            <a:lvl7pPr marL="2743200" algn="l" defTabSz="457200" rtl="0" eaLnBrk="1" latinLnBrk="0" hangingPunct="1">
              <a:defRPr sz="1800" kern="1200">
                <a:solidFill>
                  <a:srgbClr val="FFFFFF"/>
                </a:solidFill>
                <a:latin typeface="思源黑体 CN Medium"/>
                <a:ea typeface="+mn-ea"/>
                <a:cs typeface="+mn-cs"/>
              </a:defRPr>
            </a:lvl7pPr>
            <a:lvl8pPr marL="3200400" algn="l" defTabSz="457200" rtl="0" eaLnBrk="1" latinLnBrk="0" hangingPunct="1">
              <a:defRPr sz="1800" kern="1200">
                <a:solidFill>
                  <a:srgbClr val="FFFFFF"/>
                </a:solidFill>
                <a:latin typeface="思源黑体 CN Medium"/>
                <a:ea typeface="+mn-ea"/>
                <a:cs typeface="+mn-cs"/>
              </a:defRPr>
            </a:lvl8pPr>
            <a:lvl9pPr marL="3657600" algn="l" defTabSz="457200" rtl="0" eaLnBrk="1" latinLnBrk="0" hangingPunct="1">
              <a:defRPr sz="1800" kern="1200">
                <a:solidFill>
                  <a:srgbClr val="FFFFFF"/>
                </a:solidFill>
                <a:latin typeface="思源黑体 CN Medium"/>
                <a:ea typeface="+mn-ea"/>
                <a:cs typeface="+mn-cs"/>
              </a:defRPr>
            </a:lvl9pPr>
          </a:lstStyle>
          <a:p>
            <a:pPr algn="ctr"/>
            <a:endParaRPr lang="zh-CN" altLang="en-US">
              <a:latin typeface="Arial"/>
              <a:ea typeface="微软雅黑" panose="020b0503020204020204" pitchFamily="34" charset="-122"/>
              <a:sym typeface="Arial"/>
            </a:endParaRPr>
          </a:p>
        </p:txBody>
      </p:sp>
      <p:grpSp>
        <p:nvGrpSpPr>
          <p:cNvPr id="45" name="组合 44"/>
          <p:cNvGrpSpPr/>
          <p:nvPr/>
        </p:nvGrpSpPr>
        <p:grpSpPr>
          <a:xfrm>
            <a:off x="1981597" y="2387969"/>
            <a:ext cx="2626180" cy="1697675"/>
            <a:chOff x="2477263" y="358613"/>
            <a:chExt cx="2324159" cy="1697675"/>
          </a:xfrm>
        </p:grpSpPr>
        <p:sp>
          <p:nvSpPr>
            <p:cNvPr id="50" name="文本框 49"/>
            <p:cNvSpPr txBox="1"/>
            <p:nvPr/>
          </p:nvSpPr>
          <p:spPr>
            <a:xfrm>
              <a:off x="2477263" y="358613"/>
              <a:ext cx="1989604" cy="132343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lang="zh-CN" altLang="en-US" sz="8000">
                  <a:solidFill>
                    <a:schemeClr val="tx1">
                      <a:lumMod val="85000"/>
                      <a:lumOff val="15000"/>
                    </a:schemeClr>
                  </a:solidFill>
                  <a:latin typeface="汉仪大宋简" pitchFamily="49" charset="-122"/>
                  <a:ea typeface="汉仪大宋简" pitchFamily="49" charset="-122"/>
                  <a:cs typeface="字魂105号-简雅黑" panose="00000500000000000000" pitchFamily="2" charset="-122"/>
                  <a:sym typeface="Arial"/>
                </a:rPr>
                <a:t>目录</a:t>
              </a:r>
              <a:endParaRPr lang="en-US" altLang="zh-CN" sz="8000">
                <a:solidFill>
                  <a:schemeClr val="tx1">
                    <a:lumMod val="85000"/>
                    <a:lumOff val="15000"/>
                  </a:schemeClr>
                </a:solidFill>
                <a:latin typeface="汉仪大宋简" pitchFamily="49" charset="-122"/>
                <a:ea typeface="汉仪大宋简" pitchFamily="49" charset="-122"/>
                <a:cs typeface="字魂105号-简雅黑" panose="00000500000000000000" pitchFamily="2" charset="-122"/>
                <a:sym typeface="Arial"/>
              </a:endParaRPr>
            </a:p>
          </p:txBody>
        </p:sp>
        <p:sp>
          <p:nvSpPr>
            <p:cNvPr id="51" name="文本框 50"/>
            <p:cNvSpPr txBox="1"/>
            <p:nvPr/>
          </p:nvSpPr>
          <p:spPr>
            <a:xfrm>
              <a:off x="2605898" y="1594623"/>
              <a:ext cx="2195524" cy="46166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lang="en-US" altLang="zh-CN" sz="2400" b="1">
                  <a:solidFill>
                    <a:schemeClr val="bg1"/>
                  </a:solidFill>
                  <a:latin typeface="Arial"/>
                  <a:ea typeface="微软雅黑" panose="020b0503020204020204" pitchFamily="34" charset="-122"/>
                  <a:cs typeface="字魂105号-简雅黑" panose="00000500000000000000" pitchFamily="2" charset="-122"/>
                  <a:sym typeface="Arial"/>
                </a:rPr>
                <a:t>CONTENTS</a:t>
              </a:r>
              <a:endParaRPr lang="zh-CN" altLang="en-US" sz="2400" b="1">
                <a:solidFill>
                  <a:schemeClr val="bg1"/>
                </a:solidFill>
                <a:latin typeface="Arial"/>
                <a:ea typeface="微软雅黑" panose="020b0503020204020204" pitchFamily="34" charset="-122"/>
                <a:cs typeface="字魂105号-简雅黑" panose="00000500000000000000" pitchFamily="2" charset="-122"/>
                <a:sym typeface="Arial"/>
              </a:endParaRPr>
            </a:p>
          </p:txBody>
        </p:sp>
      </p:grpSp>
      <p:sp>
        <p:nvSpPr>
          <p:cNvPr id="48" name="任意多边形: 形状 47"/>
          <p:cNvSpPr/>
          <p:nvPr/>
        </p:nvSpPr>
        <p:spPr>
          <a:xfrm>
            <a:off x="2124226" y="5054170"/>
            <a:ext cx="255588" cy="255588"/>
          </a:xfrm>
          <a:custGeom>
            <a:gdLst>
              <a:gd name="connsiteX0" fmla="*/ 170790 w 406400"/>
              <a:gd name="connsiteY0" fmla="*/ 90479 h 406400"/>
              <a:gd name="connsiteX1" fmla="*/ 170931 w 406400"/>
              <a:gd name="connsiteY1" fmla="*/ 153714 h 406400"/>
              <a:gd name="connsiteX2" fmla="*/ 220523 w 406400"/>
              <a:gd name="connsiteY2" fmla="*/ 203085 h 406400"/>
              <a:gd name="connsiteX3" fmla="*/ 171152 w 406400"/>
              <a:gd name="connsiteY3" fmla="*/ 252676 h 406400"/>
              <a:gd name="connsiteX4" fmla="*/ 171293 w 406400"/>
              <a:gd name="connsiteY4" fmla="*/ 315922 h 406400"/>
              <a:gd name="connsiteX5" fmla="*/ 283763 w 406400"/>
              <a:gd name="connsiteY5" fmla="*/ 202950 h 406400"/>
              <a:gd name="connsiteX6" fmla="*/ 203200 w 406400"/>
              <a:gd name="connsiteY6" fmla="*/ 0 h 406400"/>
              <a:gd name="connsiteX7" fmla="*/ 406400 w 406400"/>
              <a:gd name="connsiteY7" fmla="*/ 203200 h 406400"/>
              <a:gd name="connsiteX8" fmla="*/ 203200 w 406400"/>
              <a:gd name="connsiteY8" fmla="*/ 406400 h 406400"/>
              <a:gd name="connsiteX9" fmla="*/ 0 w 406400"/>
              <a:gd name="connsiteY9" fmla="*/ 203200 h 406400"/>
              <a:gd name="connsiteX10" fmla="*/ 203200 w 406400"/>
              <a:gd name="connsiteY10" fmla="*/ 0 h 406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6400" h="406400">
                <a:moveTo>
                  <a:pt x="170790" y="90479"/>
                </a:moveTo>
                <a:lnTo>
                  <a:pt x="170931" y="153714"/>
                </a:lnTo>
                <a:lnTo>
                  <a:pt x="220523" y="203085"/>
                </a:lnTo>
                <a:lnTo>
                  <a:pt x="171152" y="252676"/>
                </a:lnTo>
                <a:lnTo>
                  <a:pt x="171293" y="315922"/>
                </a:lnTo>
                <a:lnTo>
                  <a:pt x="283763" y="202950"/>
                </a:lnTo>
                <a:close/>
                <a:moveTo>
                  <a:pt x="203200" y="0"/>
                </a:moveTo>
                <a:cubicBezTo>
                  <a:pt x="315424" y="0"/>
                  <a:pt x="406400" y="90976"/>
                  <a:pt x="406400" y="203200"/>
                </a:cubicBezTo>
                <a:cubicBezTo>
                  <a:pt x="406400" y="315424"/>
                  <a:pt x="315424" y="406400"/>
                  <a:pt x="203200" y="406400"/>
                </a:cubicBezTo>
                <a:cubicBezTo>
                  <a:pt x="90976" y="406400"/>
                  <a:pt x="0" y="315424"/>
                  <a:pt x="0" y="203200"/>
                </a:cubicBezTo>
                <a:cubicBezTo>
                  <a:pt x="0" y="90976"/>
                  <a:pt x="90976" y="0"/>
                  <a:pt x="2032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457200" rtl="0" eaLnBrk="1" latinLnBrk="0" hangingPunct="1">
              <a:defRPr sz="1800" kern="1200">
                <a:solidFill>
                  <a:srgbClr val="FFFFFF"/>
                </a:solidFill>
                <a:latin typeface="思源黑体 CN Medium"/>
                <a:ea typeface="+mn-ea"/>
                <a:cs typeface="+mn-cs"/>
              </a:defRPr>
            </a:lvl1pPr>
            <a:lvl2pPr marL="457200" algn="l" defTabSz="457200" rtl="0" eaLnBrk="1" latinLnBrk="0" hangingPunct="1">
              <a:defRPr sz="1800" kern="1200">
                <a:solidFill>
                  <a:srgbClr val="FFFFFF"/>
                </a:solidFill>
                <a:latin typeface="思源黑体 CN Medium"/>
                <a:ea typeface="+mn-ea"/>
                <a:cs typeface="+mn-cs"/>
              </a:defRPr>
            </a:lvl2pPr>
            <a:lvl3pPr marL="914400" algn="l" defTabSz="457200" rtl="0" eaLnBrk="1" latinLnBrk="0" hangingPunct="1">
              <a:defRPr sz="1800" kern="1200">
                <a:solidFill>
                  <a:srgbClr val="FFFFFF"/>
                </a:solidFill>
                <a:latin typeface="思源黑体 CN Medium"/>
                <a:ea typeface="+mn-ea"/>
                <a:cs typeface="+mn-cs"/>
              </a:defRPr>
            </a:lvl3pPr>
            <a:lvl4pPr marL="1371600" algn="l" defTabSz="457200" rtl="0" eaLnBrk="1" latinLnBrk="0" hangingPunct="1">
              <a:defRPr sz="1800" kern="1200">
                <a:solidFill>
                  <a:srgbClr val="FFFFFF"/>
                </a:solidFill>
                <a:latin typeface="思源黑体 CN Medium"/>
                <a:ea typeface="+mn-ea"/>
                <a:cs typeface="+mn-cs"/>
              </a:defRPr>
            </a:lvl4pPr>
            <a:lvl5pPr marL="1828800" algn="l" defTabSz="457200" rtl="0" eaLnBrk="1" latinLnBrk="0" hangingPunct="1">
              <a:defRPr sz="1800" kern="1200">
                <a:solidFill>
                  <a:srgbClr val="FFFFFF"/>
                </a:solidFill>
                <a:latin typeface="思源黑体 CN Medium"/>
                <a:ea typeface="+mn-ea"/>
                <a:cs typeface="+mn-cs"/>
              </a:defRPr>
            </a:lvl5pPr>
            <a:lvl6pPr marL="2286000" algn="l" defTabSz="457200" rtl="0" eaLnBrk="1" latinLnBrk="0" hangingPunct="1">
              <a:defRPr sz="1800" kern="1200">
                <a:solidFill>
                  <a:srgbClr val="FFFFFF"/>
                </a:solidFill>
                <a:latin typeface="思源黑体 CN Medium"/>
                <a:ea typeface="+mn-ea"/>
                <a:cs typeface="+mn-cs"/>
              </a:defRPr>
            </a:lvl6pPr>
            <a:lvl7pPr marL="2743200" algn="l" defTabSz="457200" rtl="0" eaLnBrk="1" latinLnBrk="0" hangingPunct="1">
              <a:defRPr sz="1800" kern="1200">
                <a:solidFill>
                  <a:srgbClr val="FFFFFF"/>
                </a:solidFill>
                <a:latin typeface="思源黑体 CN Medium"/>
                <a:ea typeface="+mn-ea"/>
                <a:cs typeface="+mn-cs"/>
              </a:defRPr>
            </a:lvl7pPr>
            <a:lvl8pPr marL="3200400" algn="l" defTabSz="457200" rtl="0" eaLnBrk="1" latinLnBrk="0" hangingPunct="1">
              <a:defRPr sz="1800" kern="1200">
                <a:solidFill>
                  <a:srgbClr val="FFFFFF"/>
                </a:solidFill>
                <a:latin typeface="思源黑体 CN Medium"/>
                <a:ea typeface="+mn-ea"/>
                <a:cs typeface="+mn-cs"/>
              </a:defRPr>
            </a:lvl8pPr>
            <a:lvl9pPr marL="3657600" algn="l" defTabSz="457200" rtl="0" eaLnBrk="1" latinLnBrk="0" hangingPunct="1">
              <a:defRPr sz="1800" kern="1200">
                <a:solidFill>
                  <a:srgbClr val="FFFFFF"/>
                </a:solidFill>
                <a:latin typeface="思源黑体 CN Medium"/>
                <a:ea typeface="+mn-ea"/>
                <a:cs typeface="+mn-cs"/>
              </a:defRPr>
            </a:lvl9pPr>
          </a:lstStyle>
          <a:p>
            <a:pPr algn="ctr"/>
            <a:endParaRPr lang="zh-CN" altLang="en-US">
              <a:solidFill>
                <a:schemeClr val="tx1">
                  <a:lumMod val="50000"/>
                </a:schemeClr>
              </a:solidFill>
              <a:latin typeface="Arial"/>
              <a:ea typeface="微软雅黑" panose="020b0503020204020204" pitchFamily="34" charset="-122"/>
              <a:sym typeface="Arial"/>
            </a:endParaRPr>
          </a:p>
        </p:txBody>
      </p:sp>
      <p:sp>
        <p:nvSpPr>
          <p:cNvPr id="57" name="文本框 56"/>
          <p:cNvSpPr txBox="1"/>
          <p:nvPr/>
        </p:nvSpPr>
        <p:spPr>
          <a:xfrm>
            <a:off x="6872475" y="2413553"/>
            <a:ext cx="5319525" cy="64633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600" b="1">
                <a:solidFill>
                  <a:schemeClr val="accent2"/>
                </a:solidFill>
                <a:latin typeface="Arial"/>
                <a:ea typeface="微软雅黑" panose="020b0503020204020204" pitchFamily="34" charset="-122"/>
                <a:cs typeface="字魂105号-简雅黑" panose="00000500000000000000" pitchFamily="2" charset="-122"/>
                <a:sym typeface="Arial"/>
              </a:rPr>
              <a:t>论述</a:t>
            </a:r>
            <a:r>
              <a:rPr lang="zh-CN" altLang="en-US" sz="3600" b="1" smtClean="0">
                <a:solidFill>
                  <a:schemeClr val="accent2"/>
                </a:solidFill>
                <a:latin typeface="Arial"/>
                <a:ea typeface="微软雅黑" panose="020b0503020204020204" pitchFamily="34" charset="-122"/>
                <a:cs typeface="字魂105号-简雅黑" panose="00000500000000000000" pitchFamily="2" charset="-122"/>
                <a:sym typeface="Arial"/>
              </a:rPr>
              <a:t>类阅读的</a:t>
            </a:r>
            <a:r>
              <a:rPr lang="zh-CN" altLang="en-US" sz="3600" b="1">
                <a:solidFill>
                  <a:schemeClr val="accent2"/>
                </a:solidFill>
                <a:latin typeface="Arial"/>
                <a:ea typeface="微软雅黑" panose="020b0503020204020204" pitchFamily="34" charset="-122"/>
                <a:cs typeface="字魂105号-简雅黑" panose="00000500000000000000" pitchFamily="2" charset="-122"/>
                <a:sym typeface="Arial"/>
              </a:rPr>
              <a:t>教考衔接</a:t>
            </a:r>
            <a:endParaRPr lang="zh-CN" altLang="en-US" sz="3600" b="1">
              <a:solidFill>
                <a:schemeClr val="accent2"/>
              </a:solidFill>
              <a:latin typeface="Arial"/>
              <a:ea typeface="微软雅黑" panose="020b0503020204020204" pitchFamily="34" charset="-122"/>
              <a:cs typeface="字魂105号-简雅黑" panose="00000500000000000000" pitchFamily="2" charset="-122"/>
              <a:sym typeface="Arial"/>
            </a:endParaRPr>
          </a:p>
        </p:txBody>
      </p:sp>
      <p:sp>
        <p:nvSpPr>
          <p:cNvPr id="55" name="矩形: 剪去单角 54"/>
          <p:cNvSpPr/>
          <p:nvPr/>
        </p:nvSpPr>
        <p:spPr>
          <a:xfrm>
            <a:off x="6059655" y="2533150"/>
            <a:ext cx="545930" cy="545930"/>
          </a:xfrm>
          <a:prstGeom prst="snip1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457200" rtl="0" eaLnBrk="1" latinLnBrk="0" hangingPunct="1">
              <a:defRPr sz="1800" kern="1200">
                <a:solidFill>
                  <a:srgbClr val="FFFFFF"/>
                </a:solidFill>
                <a:latin typeface="思源黑体 CN Medium"/>
                <a:ea typeface="+mn-ea"/>
                <a:cs typeface="+mn-cs"/>
              </a:defRPr>
            </a:lvl1pPr>
            <a:lvl2pPr marL="457200" algn="l" defTabSz="457200" rtl="0" eaLnBrk="1" latinLnBrk="0" hangingPunct="1">
              <a:defRPr sz="1800" kern="1200">
                <a:solidFill>
                  <a:srgbClr val="FFFFFF"/>
                </a:solidFill>
                <a:latin typeface="思源黑体 CN Medium"/>
                <a:ea typeface="+mn-ea"/>
                <a:cs typeface="+mn-cs"/>
              </a:defRPr>
            </a:lvl2pPr>
            <a:lvl3pPr marL="914400" algn="l" defTabSz="457200" rtl="0" eaLnBrk="1" latinLnBrk="0" hangingPunct="1">
              <a:defRPr sz="1800" kern="1200">
                <a:solidFill>
                  <a:srgbClr val="FFFFFF"/>
                </a:solidFill>
                <a:latin typeface="思源黑体 CN Medium"/>
                <a:ea typeface="+mn-ea"/>
                <a:cs typeface="+mn-cs"/>
              </a:defRPr>
            </a:lvl3pPr>
            <a:lvl4pPr marL="1371600" algn="l" defTabSz="457200" rtl="0" eaLnBrk="1" latinLnBrk="0" hangingPunct="1">
              <a:defRPr sz="1800" kern="1200">
                <a:solidFill>
                  <a:srgbClr val="FFFFFF"/>
                </a:solidFill>
                <a:latin typeface="思源黑体 CN Medium"/>
                <a:ea typeface="+mn-ea"/>
                <a:cs typeface="+mn-cs"/>
              </a:defRPr>
            </a:lvl4pPr>
            <a:lvl5pPr marL="1828800" algn="l" defTabSz="457200" rtl="0" eaLnBrk="1" latinLnBrk="0" hangingPunct="1">
              <a:defRPr sz="1800" kern="1200">
                <a:solidFill>
                  <a:srgbClr val="FFFFFF"/>
                </a:solidFill>
                <a:latin typeface="思源黑体 CN Medium"/>
                <a:ea typeface="+mn-ea"/>
                <a:cs typeface="+mn-cs"/>
              </a:defRPr>
            </a:lvl5pPr>
            <a:lvl6pPr marL="2286000" algn="l" defTabSz="457200" rtl="0" eaLnBrk="1" latinLnBrk="0" hangingPunct="1">
              <a:defRPr sz="1800" kern="1200">
                <a:solidFill>
                  <a:srgbClr val="FFFFFF"/>
                </a:solidFill>
                <a:latin typeface="思源黑体 CN Medium"/>
                <a:ea typeface="+mn-ea"/>
                <a:cs typeface="+mn-cs"/>
              </a:defRPr>
            </a:lvl6pPr>
            <a:lvl7pPr marL="2743200" algn="l" defTabSz="457200" rtl="0" eaLnBrk="1" latinLnBrk="0" hangingPunct="1">
              <a:defRPr sz="1800" kern="1200">
                <a:solidFill>
                  <a:srgbClr val="FFFFFF"/>
                </a:solidFill>
                <a:latin typeface="思源黑体 CN Medium"/>
                <a:ea typeface="+mn-ea"/>
                <a:cs typeface="+mn-cs"/>
              </a:defRPr>
            </a:lvl7pPr>
            <a:lvl8pPr marL="3200400" algn="l" defTabSz="457200" rtl="0" eaLnBrk="1" latinLnBrk="0" hangingPunct="1">
              <a:defRPr sz="1800" kern="1200">
                <a:solidFill>
                  <a:srgbClr val="FFFFFF"/>
                </a:solidFill>
                <a:latin typeface="思源黑体 CN Medium"/>
                <a:ea typeface="+mn-ea"/>
                <a:cs typeface="+mn-cs"/>
              </a:defRPr>
            </a:lvl8pPr>
            <a:lvl9pPr marL="3657600" algn="l" defTabSz="457200" rtl="0" eaLnBrk="1" latinLnBrk="0" hangingPunct="1">
              <a:defRPr sz="1800" kern="1200">
                <a:solidFill>
                  <a:srgbClr val="FFFFFF"/>
                </a:solidFill>
                <a:latin typeface="思源黑体 CN Medium"/>
                <a:ea typeface="+mn-ea"/>
                <a:cs typeface="+mn-cs"/>
              </a:defRPr>
            </a:lvl9pPr>
          </a:lstStyle>
          <a:p>
            <a:pPr algn="ctr"/>
            <a:r>
              <a:rPr lang="en-US" altLang="zh-CN" sz="2200" b="1">
                <a:latin typeface="Arial"/>
                <a:ea typeface="微软雅黑" panose="020b0503020204020204" pitchFamily="34" charset="-122"/>
                <a:sym typeface="Arial"/>
              </a:rPr>
              <a:t>02</a:t>
            </a:r>
            <a:endParaRPr lang="zh-CN" altLang="en-US" sz="2200" b="1">
              <a:latin typeface="Arial"/>
              <a:ea typeface="微软雅黑" panose="020b0503020204020204" pitchFamily="34" charset="-122"/>
              <a:sym typeface="Arial"/>
            </a:endParaRPr>
          </a:p>
        </p:txBody>
      </p:sp>
      <p:sp>
        <p:nvSpPr>
          <p:cNvPr id="77" name="文本框 76"/>
          <p:cNvSpPr txBox="1"/>
          <p:nvPr/>
        </p:nvSpPr>
        <p:spPr>
          <a:xfrm>
            <a:off x="6875387" y="1282434"/>
            <a:ext cx="4232561" cy="64633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lang="zh-CN" altLang="en-US" sz="3600" b="1">
                <a:solidFill>
                  <a:schemeClr val="accent1"/>
                </a:solidFill>
                <a:latin typeface="Arial"/>
                <a:ea typeface="微软雅黑" panose="020b0503020204020204" pitchFamily="34" charset="-122"/>
                <a:cs typeface="字魂105号-简雅黑" panose="00000500000000000000" pitchFamily="2" charset="-122"/>
                <a:sym typeface="Arial"/>
              </a:rPr>
              <a:t>论证类阅读的思维</a:t>
            </a:r>
            <a:endParaRPr lang="zh-CN" altLang="en-US" sz="3600" b="1">
              <a:solidFill>
                <a:schemeClr val="accent1"/>
              </a:solidFill>
              <a:latin typeface="Arial"/>
              <a:ea typeface="微软雅黑" panose="020b0503020204020204" pitchFamily="34" charset="-122"/>
              <a:cs typeface="字魂105号-简雅黑" panose="00000500000000000000" pitchFamily="2" charset="-122"/>
              <a:sym typeface="Arial"/>
            </a:endParaRPr>
          </a:p>
        </p:txBody>
      </p:sp>
      <p:sp>
        <p:nvSpPr>
          <p:cNvPr id="74" name="矩形: 剪去单角 73"/>
          <p:cNvSpPr/>
          <p:nvPr/>
        </p:nvSpPr>
        <p:spPr>
          <a:xfrm>
            <a:off x="6059655" y="1403376"/>
            <a:ext cx="545930" cy="545930"/>
          </a:xfrm>
          <a:prstGeom prst="snip1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457200" rtl="0" eaLnBrk="1" latinLnBrk="0" hangingPunct="1">
              <a:defRPr sz="1800" kern="1200">
                <a:solidFill>
                  <a:srgbClr val="FFFFFF"/>
                </a:solidFill>
                <a:latin typeface="思源黑体 CN Medium"/>
                <a:ea typeface="+mn-ea"/>
                <a:cs typeface="+mn-cs"/>
              </a:defRPr>
            </a:lvl1pPr>
            <a:lvl2pPr marL="457200" algn="l" defTabSz="457200" rtl="0" eaLnBrk="1" latinLnBrk="0" hangingPunct="1">
              <a:defRPr sz="1800" kern="1200">
                <a:solidFill>
                  <a:srgbClr val="FFFFFF"/>
                </a:solidFill>
                <a:latin typeface="思源黑体 CN Medium"/>
                <a:ea typeface="+mn-ea"/>
                <a:cs typeface="+mn-cs"/>
              </a:defRPr>
            </a:lvl2pPr>
            <a:lvl3pPr marL="914400" algn="l" defTabSz="457200" rtl="0" eaLnBrk="1" latinLnBrk="0" hangingPunct="1">
              <a:defRPr sz="1800" kern="1200">
                <a:solidFill>
                  <a:srgbClr val="FFFFFF"/>
                </a:solidFill>
                <a:latin typeface="思源黑体 CN Medium"/>
                <a:ea typeface="+mn-ea"/>
                <a:cs typeface="+mn-cs"/>
              </a:defRPr>
            </a:lvl3pPr>
            <a:lvl4pPr marL="1371600" algn="l" defTabSz="457200" rtl="0" eaLnBrk="1" latinLnBrk="0" hangingPunct="1">
              <a:defRPr sz="1800" kern="1200">
                <a:solidFill>
                  <a:srgbClr val="FFFFFF"/>
                </a:solidFill>
                <a:latin typeface="思源黑体 CN Medium"/>
                <a:ea typeface="+mn-ea"/>
                <a:cs typeface="+mn-cs"/>
              </a:defRPr>
            </a:lvl4pPr>
            <a:lvl5pPr marL="1828800" algn="l" defTabSz="457200" rtl="0" eaLnBrk="1" latinLnBrk="0" hangingPunct="1">
              <a:defRPr sz="1800" kern="1200">
                <a:solidFill>
                  <a:srgbClr val="FFFFFF"/>
                </a:solidFill>
                <a:latin typeface="思源黑体 CN Medium"/>
                <a:ea typeface="+mn-ea"/>
                <a:cs typeface="+mn-cs"/>
              </a:defRPr>
            </a:lvl5pPr>
            <a:lvl6pPr marL="2286000" algn="l" defTabSz="457200" rtl="0" eaLnBrk="1" latinLnBrk="0" hangingPunct="1">
              <a:defRPr sz="1800" kern="1200">
                <a:solidFill>
                  <a:srgbClr val="FFFFFF"/>
                </a:solidFill>
                <a:latin typeface="思源黑体 CN Medium"/>
                <a:ea typeface="+mn-ea"/>
                <a:cs typeface="+mn-cs"/>
              </a:defRPr>
            </a:lvl6pPr>
            <a:lvl7pPr marL="2743200" algn="l" defTabSz="457200" rtl="0" eaLnBrk="1" latinLnBrk="0" hangingPunct="1">
              <a:defRPr sz="1800" kern="1200">
                <a:solidFill>
                  <a:srgbClr val="FFFFFF"/>
                </a:solidFill>
                <a:latin typeface="思源黑体 CN Medium"/>
                <a:ea typeface="+mn-ea"/>
                <a:cs typeface="+mn-cs"/>
              </a:defRPr>
            </a:lvl7pPr>
            <a:lvl8pPr marL="3200400" algn="l" defTabSz="457200" rtl="0" eaLnBrk="1" latinLnBrk="0" hangingPunct="1">
              <a:defRPr sz="1800" kern="1200">
                <a:solidFill>
                  <a:srgbClr val="FFFFFF"/>
                </a:solidFill>
                <a:latin typeface="思源黑体 CN Medium"/>
                <a:ea typeface="+mn-ea"/>
                <a:cs typeface="+mn-cs"/>
              </a:defRPr>
            </a:lvl8pPr>
            <a:lvl9pPr marL="3657600" algn="l" defTabSz="457200" rtl="0" eaLnBrk="1" latinLnBrk="0" hangingPunct="1">
              <a:defRPr sz="1800" kern="1200">
                <a:solidFill>
                  <a:srgbClr val="FFFFFF"/>
                </a:solidFill>
                <a:latin typeface="思源黑体 CN Medium"/>
                <a:ea typeface="+mn-ea"/>
                <a:cs typeface="+mn-cs"/>
              </a:defRPr>
            </a:lvl9pPr>
          </a:lstStyle>
          <a:p>
            <a:pPr algn="ctr"/>
            <a:r>
              <a:rPr lang="en-US" altLang="zh-CN" sz="2200" b="1">
                <a:latin typeface="Arial"/>
                <a:ea typeface="微软雅黑" panose="020b0503020204020204" pitchFamily="34" charset="-122"/>
                <a:sym typeface="Arial"/>
              </a:rPr>
              <a:t>01</a:t>
            </a:r>
            <a:endParaRPr lang="zh-CN" altLang="en-US" sz="2200" b="1">
              <a:latin typeface="Arial"/>
              <a:ea typeface="微软雅黑" panose="020b0503020204020204" pitchFamily="34" charset="-122"/>
              <a:sym typeface="Arial"/>
            </a:endParaRPr>
          </a:p>
        </p:txBody>
      </p:sp>
      <p:sp>
        <p:nvSpPr>
          <p:cNvPr id="90" name="文本框 89"/>
          <p:cNvSpPr txBox="1"/>
          <p:nvPr/>
        </p:nvSpPr>
        <p:spPr>
          <a:xfrm>
            <a:off x="6875387" y="3544672"/>
            <a:ext cx="4185760" cy="64633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lang="zh-CN" altLang="en-US" sz="3600" b="1">
                <a:solidFill>
                  <a:schemeClr val="accent1"/>
                </a:solidFill>
                <a:latin typeface="Arial"/>
                <a:ea typeface="微软雅黑" panose="020b0503020204020204" pitchFamily="34" charset="-122"/>
                <a:cs typeface="字魂105号-简雅黑" panose="00000500000000000000" pitchFamily="2" charset="-122"/>
                <a:sym typeface="Arial"/>
              </a:rPr>
              <a:t>论述类阅读习题</a:t>
            </a:r>
            <a:endParaRPr lang="zh-CN" altLang="en-US" sz="3600" b="1">
              <a:solidFill>
                <a:schemeClr val="accent1"/>
              </a:solidFill>
              <a:latin typeface="Arial"/>
              <a:ea typeface="微软雅黑" panose="020b0503020204020204" pitchFamily="34" charset="-122"/>
              <a:cs typeface="字魂105号-简雅黑" panose="00000500000000000000" pitchFamily="2" charset="-122"/>
              <a:sym typeface="Arial"/>
            </a:endParaRPr>
          </a:p>
        </p:txBody>
      </p:sp>
      <p:sp>
        <p:nvSpPr>
          <p:cNvPr id="88" name="矩形: 剪去单角 87"/>
          <p:cNvSpPr/>
          <p:nvPr/>
        </p:nvSpPr>
        <p:spPr>
          <a:xfrm>
            <a:off x="6059655" y="3681761"/>
            <a:ext cx="545930" cy="545930"/>
          </a:xfrm>
          <a:prstGeom prst="snip1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457200" rtl="0" eaLnBrk="1" latinLnBrk="0" hangingPunct="1">
              <a:defRPr sz="1800" kern="1200">
                <a:solidFill>
                  <a:srgbClr val="FFFFFF"/>
                </a:solidFill>
                <a:latin typeface="思源黑体 CN Medium"/>
                <a:ea typeface="+mn-ea"/>
                <a:cs typeface="+mn-cs"/>
              </a:defRPr>
            </a:lvl1pPr>
            <a:lvl2pPr marL="457200" algn="l" defTabSz="457200" rtl="0" eaLnBrk="1" latinLnBrk="0" hangingPunct="1">
              <a:defRPr sz="1800" kern="1200">
                <a:solidFill>
                  <a:srgbClr val="FFFFFF"/>
                </a:solidFill>
                <a:latin typeface="思源黑体 CN Medium"/>
                <a:ea typeface="+mn-ea"/>
                <a:cs typeface="+mn-cs"/>
              </a:defRPr>
            </a:lvl2pPr>
            <a:lvl3pPr marL="914400" algn="l" defTabSz="457200" rtl="0" eaLnBrk="1" latinLnBrk="0" hangingPunct="1">
              <a:defRPr sz="1800" kern="1200">
                <a:solidFill>
                  <a:srgbClr val="FFFFFF"/>
                </a:solidFill>
                <a:latin typeface="思源黑体 CN Medium"/>
                <a:ea typeface="+mn-ea"/>
                <a:cs typeface="+mn-cs"/>
              </a:defRPr>
            </a:lvl3pPr>
            <a:lvl4pPr marL="1371600" algn="l" defTabSz="457200" rtl="0" eaLnBrk="1" latinLnBrk="0" hangingPunct="1">
              <a:defRPr sz="1800" kern="1200">
                <a:solidFill>
                  <a:srgbClr val="FFFFFF"/>
                </a:solidFill>
                <a:latin typeface="思源黑体 CN Medium"/>
                <a:ea typeface="+mn-ea"/>
                <a:cs typeface="+mn-cs"/>
              </a:defRPr>
            </a:lvl4pPr>
            <a:lvl5pPr marL="1828800" algn="l" defTabSz="457200" rtl="0" eaLnBrk="1" latinLnBrk="0" hangingPunct="1">
              <a:defRPr sz="1800" kern="1200">
                <a:solidFill>
                  <a:srgbClr val="FFFFFF"/>
                </a:solidFill>
                <a:latin typeface="思源黑体 CN Medium"/>
                <a:ea typeface="+mn-ea"/>
                <a:cs typeface="+mn-cs"/>
              </a:defRPr>
            </a:lvl5pPr>
            <a:lvl6pPr marL="2286000" algn="l" defTabSz="457200" rtl="0" eaLnBrk="1" latinLnBrk="0" hangingPunct="1">
              <a:defRPr sz="1800" kern="1200">
                <a:solidFill>
                  <a:srgbClr val="FFFFFF"/>
                </a:solidFill>
                <a:latin typeface="思源黑体 CN Medium"/>
                <a:ea typeface="+mn-ea"/>
                <a:cs typeface="+mn-cs"/>
              </a:defRPr>
            </a:lvl6pPr>
            <a:lvl7pPr marL="2743200" algn="l" defTabSz="457200" rtl="0" eaLnBrk="1" latinLnBrk="0" hangingPunct="1">
              <a:defRPr sz="1800" kern="1200">
                <a:solidFill>
                  <a:srgbClr val="FFFFFF"/>
                </a:solidFill>
                <a:latin typeface="思源黑体 CN Medium"/>
                <a:ea typeface="+mn-ea"/>
                <a:cs typeface="+mn-cs"/>
              </a:defRPr>
            </a:lvl7pPr>
            <a:lvl8pPr marL="3200400" algn="l" defTabSz="457200" rtl="0" eaLnBrk="1" latinLnBrk="0" hangingPunct="1">
              <a:defRPr sz="1800" kern="1200">
                <a:solidFill>
                  <a:srgbClr val="FFFFFF"/>
                </a:solidFill>
                <a:latin typeface="思源黑体 CN Medium"/>
                <a:ea typeface="+mn-ea"/>
                <a:cs typeface="+mn-cs"/>
              </a:defRPr>
            </a:lvl8pPr>
            <a:lvl9pPr marL="3657600" algn="l" defTabSz="457200" rtl="0" eaLnBrk="1" latinLnBrk="0" hangingPunct="1">
              <a:defRPr sz="1800" kern="1200">
                <a:solidFill>
                  <a:srgbClr val="FFFFFF"/>
                </a:solidFill>
                <a:latin typeface="思源黑体 CN Medium"/>
                <a:ea typeface="+mn-ea"/>
                <a:cs typeface="+mn-cs"/>
              </a:defRPr>
            </a:lvl9pPr>
          </a:lstStyle>
          <a:p>
            <a:pPr algn="ctr"/>
            <a:r>
              <a:rPr lang="en-US" altLang="zh-CN" sz="2200" b="1">
                <a:latin typeface="Arial"/>
                <a:ea typeface="微软雅黑" panose="020b0503020204020204" pitchFamily="34" charset="-122"/>
                <a:sym typeface="Arial"/>
              </a:rPr>
              <a:t>03</a:t>
            </a:r>
            <a:endParaRPr lang="zh-CN" altLang="en-US" sz="2200" b="1">
              <a:latin typeface="Arial"/>
              <a:ea typeface="微软雅黑" panose="020b0503020204020204" pitchFamily="34" charset="-122"/>
              <a:sym typeface="Arial"/>
            </a:endParaRPr>
          </a:p>
        </p:txBody>
      </p:sp>
      <p:sp>
        <p:nvSpPr>
          <p:cNvPr id="98" name="文本框 97"/>
          <p:cNvSpPr txBox="1"/>
          <p:nvPr/>
        </p:nvSpPr>
        <p:spPr>
          <a:xfrm>
            <a:off x="6875387" y="4675791"/>
            <a:ext cx="3269577" cy="64633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lang="zh-CN" altLang="en-US" sz="3600" b="1">
                <a:solidFill>
                  <a:schemeClr val="accent2"/>
                </a:solidFill>
                <a:latin typeface="Arial"/>
                <a:ea typeface="微软雅黑" panose="020b0503020204020204" pitchFamily="34" charset="-122"/>
                <a:cs typeface="字魂105号-简雅黑" panose="00000500000000000000" pitchFamily="2" charset="-122"/>
                <a:sym typeface="Arial"/>
              </a:rPr>
              <a:t>添加标题文字</a:t>
            </a:r>
            <a:endParaRPr lang="zh-CN" altLang="en-US" sz="3600" b="1">
              <a:solidFill>
                <a:schemeClr val="accent2"/>
              </a:solidFill>
              <a:latin typeface="Arial"/>
              <a:ea typeface="微软雅黑" panose="020b0503020204020204" pitchFamily="34" charset="-122"/>
              <a:cs typeface="字魂105号-简雅黑" panose="00000500000000000000" pitchFamily="2" charset="-122"/>
              <a:sym typeface="Arial"/>
            </a:endParaRPr>
          </a:p>
        </p:txBody>
      </p:sp>
      <p:sp>
        <p:nvSpPr>
          <p:cNvPr id="99" name="文本框 98"/>
          <p:cNvSpPr txBox="1"/>
          <p:nvPr/>
        </p:nvSpPr>
        <p:spPr>
          <a:xfrm>
            <a:off x="6874202" y="5226889"/>
            <a:ext cx="2880000" cy="2308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lang="en-US" altLang="zh-CN" sz="900">
                <a:solidFill>
                  <a:schemeClr val="tx1">
                    <a:lumMod val="85000"/>
                    <a:lumOff val="15000"/>
                  </a:schemeClr>
                </a:solidFill>
                <a:latin typeface="Arial"/>
                <a:ea typeface="微软雅黑" panose="020b0503020204020204" pitchFamily="34" charset="-122"/>
                <a:cs typeface="字魂105号-简雅黑" panose="00000500000000000000" pitchFamily="2" charset="-122"/>
                <a:sym typeface="Arial"/>
              </a:rPr>
              <a:t>QUARTERLY GENERAL SUMMARY REPORT</a:t>
            </a:r>
            <a:endParaRPr lang="zh-CN" altLang="en-US" sz="900">
              <a:solidFill>
                <a:schemeClr val="tx1">
                  <a:lumMod val="85000"/>
                  <a:lumOff val="15000"/>
                </a:schemeClr>
              </a:solidFill>
              <a:latin typeface="Arial"/>
              <a:ea typeface="微软雅黑" panose="020b0503020204020204" pitchFamily="34" charset="-122"/>
              <a:cs typeface="字魂105号-简雅黑" panose="00000500000000000000" pitchFamily="2" charset="-122"/>
              <a:sym typeface="Arial"/>
            </a:endParaRPr>
          </a:p>
        </p:txBody>
      </p:sp>
      <p:sp>
        <p:nvSpPr>
          <p:cNvPr id="95" name="矩形: 剪去单角 94"/>
          <p:cNvSpPr/>
          <p:nvPr/>
        </p:nvSpPr>
        <p:spPr>
          <a:xfrm>
            <a:off x="6059655" y="4808022"/>
            <a:ext cx="545930" cy="545930"/>
          </a:xfrm>
          <a:prstGeom prst="snip1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457200" rtl="0" eaLnBrk="1" latinLnBrk="0" hangingPunct="1">
              <a:defRPr sz="1800" kern="1200">
                <a:solidFill>
                  <a:srgbClr val="FFFFFF"/>
                </a:solidFill>
                <a:latin typeface="思源黑体 CN Medium"/>
                <a:ea typeface="+mn-ea"/>
                <a:cs typeface="+mn-cs"/>
              </a:defRPr>
            </a:lvl1pPr>
            <a:lvl2pPr marL="457200" algn="l" defTabSz="457200" rtl="0" eaLnBrk="1" latinLnBrk="0" hangingPunct="1">
              <a:defRPr sz="1800" kern="1200">
                <a:solidFill>
                  <a:srgbClr val="FFFFFF"/>
                </a:solidFill>
                <a:latin typeface="思源黑体 CN Medium"/>
                <a:ea typeface="+mn-ea"/>
                <a:cs typeface="+mn-cs"/>
              </a:defRPr>
            </a:lvl2pPr>
            <a:lvl3pPr marL="914400" algn="l" defTabSz="457200" rtl="0" eaLnBrk="1" latinLnBrk="0" hangingPunct="1">
              <a:defRPr sz="1800" kern="1200">
                <a:solidFill>
                  <a:srgbClr val="FFFFFF"/>
                </a:solidFill>
                <a:latin typeface="思源黑体 CN Medium"/>
                <a:ea typeface="+mn-ea"/>
                <a:cs typeface="+mn-cs"/>
              </a:defRPr>
            </a:lvl3pPr>
            <a:lvl4pPr marL="1371600" algn="l" defTabSz="457200" rtl="0" eaLnBrk="1" latinLnBrk="0" hangingPunct="1">
              <a:defRPr sz="1800" kern="1200">
                <a:solidFill>
                  <a:srgbClr val="FFFFFF"/>
                </a:solidFill>
                <a:latin typeface="思源黑体 CN Medium"/>
                <a:ea typeface="+mn-ea"/>
                <a:cs typeface="+mn-cs"/>
              </a:defRPr>
            </a:lvl4pPr>
            <a:lvl5pPr marL="1828800" algn="l" defTabSz="457200" rtl="0" eaLnBrk="1" latinLnBrk="0" hangingPunct="1">
              <a:defRPr sz="1800" kern="1200">
                <a:solidFill>
                  <a:srgbClr val="FFFFFF"/>
                </a:solidFill>
                <a:latin typeface="思源黑体 CN Medium"/>
                <a:ea typeface="+mn-ea"/>
                <a:cs typeface="+mn-cs"/>
              </a:defRPr>
            </a:lvl5pPr>
            <a:lvl6pPr marL="2286000" algn="l" defTabSz="457200" rtl="0" eaLnBrk="1" latinLnBrk="0" hangingPunct="1">
              <a:defRPr sz="1800" kern="1200">
                <a:solidFill>
                  <a:srgbClr val="FFFFFF"/>
                </a:solidFill>
                <a:latin typeface="思源黑体 CN Medium"/>
                <a:ea typeface="+mn-ea"/>
                <a:cs typeface="+mn-cs"/>
              </a:defRPr>
            </a:lvl6pPr>
            <a:lvl7pPr marL="2743200" algn="l" defTabSz="457200" rtl="0" eaLnBrk="1" latinLnBrk="0" hangingPunct="1">
              <a:defRPr sz="1800" kern="1200">
                <a:solidFill>
                  <a:srgbClr val="FFFFFF"/>
                </a:solidFill>
                <a:latin typeface="思源黑体 CN Medium"/>
                <a:ea typeface="+mn-ea"/>
                <a:cs typeface="+mn-cs"/>
              </a:defRPr>
            </a:lvl7pPr>
            <a:lvl8pPr marL="3200400" algn="l" defTabSz="457200" rtl="0" eaLnBrk="1" latinLnBrk="0" hangingPunct="1">
              <a:defRPr sz="1800" kern="1200">
                <a:solidFill>
                  <a:srgbClr val="FFFFFF"/>
                </a:solidFill>
                <a:latin typeface="思源黑体 CN Medium"/>
                <a:ea typeface="+mn-ea"/>
                <a:cs typeface="+mn-cs"/>
              </a:defRPr>
            </a:lvl8pPr>
            <a:lvl9pPr marL="3657600" algn="l" defTabSz="457200" rtl="0" eaLnBrk="1" latinLnBrk="0" hangingPunct="1">
              <a:defRPr sz="1800" kern="1200">
                <a:solidFill>
                  <a:srgbClr val="FFFFFF"/>
                </a:solidFill>
                <a:latin typeface="思源黑体 CN Medium"/>
                <a:ea typeface="+mn-ea"/>
                <a:cs typeface="+mn-cs"/>
              </a:defRPr>
            </a:lvl9pPr>
          </a:lstStyle>
          <a:p>
            <a:pPr algn="ctr"/>
            <a:r>
              <a:rPr lang="en-US" altLang="zh-CN" sz="2200" b="1">
                <a:latin typeface="Arial"/>
                <a:ea typeface="微软雅黑" panose="020b0503020204020204" pitchFamily="34" charset="-122"/>
                <a:sym typeface="Arial"/>
              </a:rPr>
              <a:t>04</a:t>
            </a:r>
            <a:endParaRPr lang="zh-CN" altLang="en-US" sz="2200" b="1">
              <a:latin typeface="Arial"/>
              <a:ea typeface="微软雅黑" panose="020b0503020204020204" pitchFamily="34" charset="-122"/>
              <a:sym typeface="Arial"/>
            </a:endParaRPr>
          </a:p>
        </p:txBody>
      </p:sp>
      <p:grpSp>
        <p:nvGrpSpPr>
          <p:cNvPr id="101" name="组合 100"/>
          <p:cNvGrpSpPr/>
          <p:nvPr/>
        </p:nvGrpSpPr>
        <p:grpSpPr>
          <a:xfrm>
            <a:off x="10418392" y="523060"/>
            <a:ext cx="1379112" cy="140408"/>
            <a:chOff x="7648129" y="228600"/>
            <a:chExt cx="701675" cy="71438"/>
          </a:xfrm>
          <a:solidFill>
            <a:schemeClr val="accent2"/>
          </a:solidFill>
        </p:grpSpPr>
        <p:sp>
          <p:nvSpPr>
            <p:cNvPr id="106" name="Freeform 131"/>
            <p:cNvSpPr/>
            <p:nvPr/>
          </p:nvSpPr>
          <p:spPr bwMode="auto">
            <a:xfrm>
              <a:off x="7648129" y="228600"/>
              <a:ext cx="47625" cy="71438"/>
            </a:xfrm>
            <a:custGeom>
              <a:gdLst>
                <a:gd name="T0" fmla="*/ 0 w 30"/>
                <a:gd name="T1" fmla="*/ 0 h 45"/>
                <a:gd name="T2" fmla="*/ 0 w 30"/>
                <a:gd name="T3" fmla="*/ 45 h 45"/>
                <a:gd name="T4" fmla="*/ 30 w 30"/>
                <a:gd name="T5" fmla="*/ 23 h 45"/>
                <a:gd name="T6" fmla="*/ 0 w 30"/>
                <a:gd name="T7" fmla="*/ 0 h 45"/>
              </a:gdLst>
              <a:cxnLst>
                <a:cxn ang="0">
                  <a:pos x="T0" y="T1"/>
                </a:cxn>
                <a:cxn ang="0">
                  <a:pos x="T2" y="T3"/>
                </a:cxn>
                <a:cxn ang="0">
                  <a:pos x="T4" y="T5"/>
                </a:cxn>
                <a:cxn ang="0">
                  <a:pos x="T6" y="T7"/>
                </a:cxn>
              </a:cxnLst>
              <a:rect l="0" t="0" r="r" b="b"/>
              <a:pathLst>
                <a:path w="30" h="45">
                  <a:moveTo>
                    <a:pt x="0" y="0"/>
                  </a:moveTo>
                  <a:lnTo>
                    <a:pt x="0" y="45"/>
                  </a:lnTo>
                  <a:lnTo>
                    <a:pt x="30" y="23"/>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sz="3200">
                <a:latin typeface="Arial"/>
                <a:ea typeface="微软雅黑" panose="020b0503020204020204" pitchFamily="34" charset="-122"/>
                <a:sym typeface="Arial"/>
              </a:endParaRPr>
            </a:p>
          </p:txBody>
        </p:sp>
        <p:sp>
          <p:nvSpPr>
            <p:cNvPr id="107" name="Freeform 132"/>
            <p:cNvSpPr/>
            <p:nvPr/>
          </p:nvSpPr>
          <p:spPr bwMode="auto">
            <a:xfrm>
              <a:off x="7810054" y="228600"/>
              <a:ext cx="50800" cy="71438"/>
            </a:xfrm>
            <a:custGeom>
              <a:gdLst>
                <a:gd name="T0" fmla="*/ 0 w 32"/>
                <a:gd name="T1" fmla="*/ 0 h 45"/>
                <a:gd name="T2" fmla="*/ 0 w 32"/>
                <a:gd name="T3" fmla="*/ 45 h 45"/>
                <a:gd name="T4" fmla="*/ 32 w 32"/>
                <a:gd name="T5" fmla="*/ 23 h 45"/>
                <a:gd name="T6" fmla="*/ 0 w 32"/>
                <a:gd name="T7" fmla="*/ 0 h 45"/>
              </a:gdLst>
              <a:cxnLst>
                <a:cxn ang="0">
                  <a:pos x="T0" y="T1"/>
                </a:cxn>
                <a:cxn ang="0">
                  <a:pos x="T2" y="T3"/>
                </a:cxn>
                <a:cxn ang="0">
                  <a:pos x="T4" y="T5"/>
                </a:cxn>
                <a:cxn ang="0">
                  <a:pos x="T6" y="T7"/>
                </a:cxn>
              </a:cxnLst>
              <a:rect l="0" t="0" r="r" b="b"/>
              <a:pathLst>
                <a:path w="32" h="45">
                  <a:moveTo>
                    <a:pt x="0" y="0"/>
                  </a:moveTo>
                  <a:lnTo>
                    <a:pt x="0" y="45"/>
                  </a:lnTo>
                  <a:lnTo>
                    <a:pt x="32" y="23"/>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sz="3200">
                <a:latin typeface="Arial"/>
                <a:ea typeface="微软雅黑" panose="020b0503020204020204" pitchFamily="34" charset="-122"/>
                <a:sym typeface="Arial"/>
              </a:endParaRPr>
            </a:p>
          </p:txBody>
        </p:sp>
        <p:sp>
          <p:nvSpPr>
            <p:cNvPr id="108" name="Freeform 133"/>
            <p:cNvSpPr/>
            <p:nvPr/>
          </p:nvSpPr>
          <p:spPr bwMode="auto">
            <a:xfrm>
              <a:off x="7975154" y="228600"/>
              <a:ext cx="47625" cy="71438"/>
            </a:xfrm>
            <a:custGeom>
              <a:gdLst>
                <a:gd name="T0" fmla="*/ 0 w 30"/>
                <a:gd name="T1" fmla="*/ 0 h 45"/>
                <a:gd name="T2" fmla="*/ 0 w 30"/>
                <a:gd name="T3" fmla="*/ 45 h 45"/>
                <a:gd name="T4" fmla="*/ 30 w 30"/>
                <a:gd name="T5" fmla="*/ 23 h 45"/>
                <a:gd name="T6" fmla="*/ 0 w 30"/>
                <a:gd name="T7" fmla="*/ 0 h 45"/>
              </a:gdLst>
              <a:cxnLst>
                <a:cxn ang="0">
                  <a:pos x="T0" y="T1"/>
                </a:cxn>
                <a:cxn ang="0">
                  <a:pos x="T2" y="T3"/>
                </a:cxn>
                <a:cxn ang="0">
                  <a:pos x="T4" y="T5"/>
                </a:cxn>
                <a:cxn ang="0">
                  <a:pos x="T6" y="T7"/>
                </a:cxn>
              </a:cxnLst>
              <a:rect l="0" t="0" r="r" b="b"/>
              <a:pathLst>
                <a:path w="30" h="45">
                  <a:moveTo>
                    <a:pt x="0" y="0"/>
                  </a:moveTo>
                  <a:lnTo>
                    <a:pt x="0" y="45"/>
                  </a:lnTo>
                  <a:lnTo>
                    <a:pt x="30" y="23"/>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sz="3200">
                <a:latin typeface="Arial"/>
                <a:ea typeface="微软雅黑" panose="020b0503020204020204" pitchFamily="34" charset="-122"/>
                <a:sym typeface="Arial"/>
              </a:endParaRPr>
            </a:p>
          </p:txBody>
        </p:sp>
        <p:sp>
          <p:nvSpPr>
            <p:cNvPr id="109" name="Freeform 134"/>
            <p:cNvSpPr/>
            <p:nvPr/>
          </p:nvSpPr>
          <p:spPr bwMode="auto">
            <a:xfrm>
              <a:off x="8137079" y="228600"/>
              <a:ext cx="47625" cy="71438"/>
            </a:xfrm>
            <a:custGeom>
              <a:gdLst>
                <a:gd name="T0" fmla="*/ 0 w 30"/>
                <a:gd name="T1" fmla="*/ 0 h 45"/>
                <a:gd name="T2" fmla="*/ 0 w 30"/>
                <a:gd name="T3" fmla="*/ 45 h 45"/>
                <a:gd name="T4" fmla="*/ 30 w 30"/>
                <a:gd name="T5" fmla="*/ 23 h 45"/>
                <a:gd name="T6" fmla="*/ 0 w 30"/>
                <a:gd name="T7" fmla="*/ 0 h 45"/>
              </a:gdLst>
              <a:cxnLst>
                <a:cxn ang="0">
                  <a:pos x="T0" y="T1"/>
                </a:cxn>
                <a:cxn ang="0">
                  <a:pos x="T2" y="T3"/>
                </a:cxn>
                <a:cxn ang="0">
                  <a:pos x="T4" y="T5"/>
                </a:cxn>
                <a:cxn ang="0">
                  <a:pos x="T6" y="T7"/>
                </a:cxn>
              </a:cxnLst>
              <a:rect l="0" t="0" r="r" b="b"/>
              <a:pathLst>
                <a:path w="30" h="45">
                  <a:moveTo>
                    <a:pt x="0" y="0"/>
                  </a:moveTo>
                  <a:lnTo>
                    <a:pt x="0" y="45"/>
                  </a:lnTo>
                  <a:lnTo>
                    <a:pt x="30" y="23"/>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sz="3200">
                <a:latin typeface="Arial"/>
                <a:ea typeface="微软雅黑" panose="020b0503020204020204" pitchFamily="34" charset="-122"/>
                <a:sym typeface="Arial"/>
              </a:endParaRPr>
            </a:p>
          </p:txBody>
        </p:sp>
        <p:sp>
          <p:nvSpPr>
            <p:cNvPr id="110" name="Freeform 135"/>
            <p:cNvSpPr/>
            <p:nvPr/>
          </p:nvSpPr>
          <p:spPr bwMode="auto">
            <a:xfrm>
              <a:off x="8299004" y="228600"/>
              <a:ext cx="50800" cy="71438"/>
            </a:xfrm>
            <a:custGeom>
              <a:gdLst>
                <a:gd name="T0" fmla="*/ 0 w 32"/>
                <a:gd name="T1" fmla="*/ 0 h 45"/>
                <a:gd name="T2" fmla="*/ 0 w 32"/>
                <a:gd name="T3" fmla="*/ 45 h 45"/>
                <a:gd name="T4" fmla="*/ 32 w 32"/>
                <a:gd name="T5" fmla="*/ 23 h 45"/>
                <a:gd name="T6" fmla="*/ 0 w 32"/>
                <a:gd name="T7" fmla="*/ 0 h 45"/>
              </a:gdLst>
              <a:cxnLst>
                <a:cxn ang="0">
                  <a:pos x="T0" y="T1"/>
                </a:cxn>
                <a:cxn ang="0">
                  <a:pos x="T2" y="T3"/>
                </a:cxn>
                <a:cxn ang="0">
                  <a:pos x="T4" y="T5"/>
                </a:cxn>
                <a:cxn ang="0">
                  <a:pos x="T6" y="T7"/>
                </a:cxn>
              </a:cxnLst>
              <a:rect l="0" t="0" r="r" b="b"/>
              <a:pathLst>
                <a:path w="32" h="45">
                  <a:moveTo>
                    <a:pt x="0" y="0"/>
                  </a:moveTo>
                  <a:lnTo>
                    <a:pt x="0" y="45"/>
                  </a:lnTo>
                  <a:lnTo>
                    <a:pt x="32" y="23"/>
                  </a:lnTo>
                  <a:lnTo>
                    <a:pt x="0"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sz="3200">
                <a:latin typeface="Arial"/>
                <a:ea typeface="微软雅黑" panose="020b0503020204020204" pitchFamily="34" charset="-122"/>
                <a:sym typeface="Arial"/>
              </a:endParaRPr>
            </a:p>
          </p:txBody>
        </p:sp>
      </p:grpSp>
      <p:pic>
        <p:nvPicPr>
          <p:cNvPr id="10" name="图片 9"/>
          <p:cNvPicPr>
            <a:picLocks noChangeAspect="1"/>
          </p:cNvPicPr>
          <p:nvPr/>
        </p:nvPicPr>
        <p:blipFill>
          <a:blip r:embed="rId3"/>
          <a:stretch>
            <a:fillRect/>
          </a:stretch>
        </p:blipFill>
        <p:spPr>
          <a:xfrm flipV="1">
            <a:off x="6854960" y="5770865"/>
            <a:ext cx="5337039" cy="1089514"/>
          </a:xfrm>
          <a:prstGeom prst="rect">
            <a:avLst/>
          </a:prstGeom>
        </p:spPr>
      </p:pic>
      <p:pic>
        <p:nvPicPr>
          <p:cNvPr id="12" name="图片 11"/>
          <p:cNvPicPr>
            <a:picLocks noChangeAspect="1"/>
          </p:cNvPicPr>
          <p:nvPr/>
        </p:nvPicPr>
        <p:blipFill>
          <a:blip r:embed="rId4"/>
          <a:stretch>
            <a:fillRect/>
          </a:stretch>
        </p:blipFill>
        <p:spPr>
          <a:xfrm flipH="1">
            <a:off x="1269" y="3392417"/>
            <a:ext cx="1788093" cy="3465583"/>
          </a:xfrm>
          <a:prstGeom prst="rect">
            <a:avLst/>
          </a:prstGeom>
        </p:spPr>
      </p:pic>
      <p:pic>
        <p:nvPicPr>
          <p:cNvPr id="15" name="图片 14"/>
          <p:cNvPicPr>
            <a:picLocks noChangeAspect="1"/>
          </p:cNvPicPr>
          <p:nvPr/>
        </p:nvPicPr>
        <p:blipFill>
          <a:blip r:embed="rId5"/>
          <a:stretch>
            <a:fillRect/>
          </a:stretch>
        </p:blipFill>
        <p:spPr>
          <a:xfrm>
            <a:off x="4129075" y="1403376"/>
            <a:ext cx="957404" cy="924161"/>
          </a:xfrm>
          <a:prstGeom prst="rect">
            <a:avLst/>
          </a:prstGeom>
        </p:spPr>
      </p:pic>
      <p:pic>
        <p:nvPicPr>
          <p:cNvPr id="17" name="图片 16"/>
          <p:cNvPicPr>
            <a:picLocks noChangeAspect="1"/>
          </p:cNvPicPr>
          <p:nvPr/>
        </p:nvPicPr>
        <p:blipFill>
          <a:blip r:embed="rId6"/>
          <a:stretch>
            <a:fillRect/>
          </a:stretch>
        </p:blipFill>
        <p:spPr>
          <a:xfrm>
            <a:off x="712144" y="-1"/>
            <a:ext cx="1567825" cy="1428019"/>
          </a:xfrm>
          <a:prstGeom prst="rect">
            <a:avLst/>
          </a:prstGeom>
        </p:spPr>
      </p:pic>
      <p:sp>
        <p:nvSpPr>
          <p:cNvPr id="33" name="TextBox 4"/>
          <p:cNvSpPr txBox="1"/>
          <p:nvPr/>
        </p:nvSpPr>
        <p:spPr>
          <a:xfrm>
            <a:off x="0" y="0"/>
            <a:ext cx="453650" cy="137203"/>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200000"/>
              </a:lnSpc>
            </a:pPr>
            <a:r>
              <a:rPr lang="zh-CN" altLang="en-US" sz="100">
                <a:solidFill>
                  <a:schemeClr val="tx1">
                    <a:alpha val="0"/>
                  </a:schemeClr>
                </a:solidFill>
                <a:latin typeface="微软雅黑" panose="020b0503020204020204" pitchFamily="34" charset="-122"/>
                <a:ea typeface="微软雅黑" panose="020b0503020204020204" pitchFamily="34" charset="-122"/>
              </a:rPr>
              <a:t>行业PPT模板http:///hangye/</a:t>
            </a:r>
            <a:endParaRPr lang="zh-CN" altLang="en-US" sz="100">
              <a:solidFill>
                <a:schemeClr val="tx1">
                  <a:alpha val="0"/>
                </a:schemeClr>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grpId="0" nodeType="with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ppt_x"/>
                                          </p:val>
                                        </p:tav>
                                        <p:tav tm="100000">
                                          <p:val>
                                            <p:strVal val="#ppt_x"/>
                                          </p:val>
                                        </p:tav>
                                      </p:tavLst>
                                    </p:anim>
                                    <p:anim calcmode="lin" valueType="num">
                                      <p:cBhvr additive="base">
                                        <p:cTn id="8" dur="500" fill="hold"/>
                                        <p:tgtEl>
                                          <p:spTgt spid="35"/>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45"/>
                                        </p:tgtEl>
                                        <p:attrNameLst>
                                          <p:attrName>style.visibility</p:attrName>
                                        </p:attrNameLst>
                                      </p:cBhvr>
                                      <p:to>
                                        <p:strVal val="visible"/>
                                      </p:to>
                                    </p:set>
                                    <p:anim calcmode="lin" valueType="num">
                                      <p:cBhvr additive="base">
                                        <p:cTn id="11" dur="500" fill="hold"/>
                                        <p:tgtEl>
                                          <p:spTgt spid="45"/>
                                        </p:tgtEl>
                                        <p:attrNameLst>
                                          <p:attrName>ppt_x</p:attrName>
                                        </p:attrNameLst>
                                      </p:cBhvr>
                                      <p:tavLst>
                                        <p:tav tm="0">
                                          <p:val>
                                            <p:strVal val="#ppt_x"/>
                                          </p:val>
                                        </p:tav>
                                        <p:tav tm="100000">
                                          <p:val>
                                            <p:strVal val="#ppt_x"/>
                                          </p:val>
                                        </p:tav>
                                      </p:tavLst>
                                    </p:anim>
                                    <p:anim calcmode="lin" valueType="num">
                                      <p:cBhvr additive="base">
                                        <p:cTn id="12" dur="500" fill="hold"/>
                                        <p:tgtEl>
                                          <p:spTgt spid="45"/>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ppt_x"/>
                                          </p:val>
                                        </p:tav>
                                        <p:tav tm="100000">
                                          <p:val>
                                            <p:strVal val="#ppt_x"/>
                                          </p:val>
                                        </p:tav>
                                      </p:tavLst>
                                    </p:anim>
                                    <p:anim calcmode="lin" valueType="num">
                                      <p:cBhvr additive="base">
                                        <p:cTn id="16" dur="500" fill="hold"/>
                                        <p:tgtEl>
                                          <p:spTgt spid="48"/>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par>
                                <p:cTn id="21" presetID="2" presetClass="entr" presetSubtype="1" dur="500" fill="hold" nodeType="withEffect">
                                  <p:stCondLst>
                                    <p:cond delay="0"/>
                                  </p:stCondLst>
                                  <p:childTnLst>
                                    <p:set>
                                      <p:cBhvr>
                                        <p:cTn id="22" dur="1" fill="hold">
                                          <p:stCondLst>
                                            <p:cond delay="0"/>
                                          </p:stCondLst>
                                        </p:cTn>
                                        <p:tgtEl>
                                          <p:spTgt spid="17"/>
                                        </p:tgtEl>
                                        <p:attrNameLst>
                                          <p:attrName>style.visibility</p:attrName>
                                        </p:attrNameLst>
                                      </p:cBhvr>
                                      <p:to>
                                        <p:strVal val="visible"/>
                                      </p:to>
                                    </p:set>
                                    <p:anim calcmode="lin" valueType="num">
                                      <p:cBhvr additive="base">
                                        <p:cTn id="23" dur="500" fill="hold"/>
                                        <p:tgtEl>
                                          <p:spTgt spid="17"/>
                                        </p:tgtEl>
                                        <p:attrNameLst>
                                          <p:attrName>ppt_x</p:attrName>
                                        </p:attrNameLst>
                                      </p:cBhvr>
                                      <p:tavLst>
                                        <p:tav tm="0">
                                          <p:val>
                                            <p:strVal val="#ppt_x"/>
                                          </p:val>
                                        </p:tav>
                                        <p:tav tm="100000">
                                          <p:val>
                                            <p:strVal val="#ppt_x"/>
                                          </p:val>
                                        </p:tav>
                                      </p:tavLst>
                                    </p:anim>
                                    <p:anim calcmode="lin" valueType="num">
                                      <p:cBhvr additive="base">
                                        <p:cTn id="24" dur="500" fill="hold"/>
                                        <p:tgtEl>
                                          <p:spTgt spid="17"/>
                                        </p:tgtEl>
                                        <p:attrNameLst>
                                          <p:attrName>ppt_y</p:attrName>
                                        </p:attrNameLst>
                                      </p:cBhvr>
                                      <p:tavLst>
                                        <p:tav tm="0">
                                          <p:val>
                                            <p:strVal val="0-#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par>
                                <p:cTn id="29" presetID="2" presetClass="entr" presetSubtype="1" dur="500" fill="hold" nodeType="withEffect">
                                  <p:stCondLst>
                                    <p:cond delay="0"/>
                                  </p:stCondLst>
                                  <p:childTnLst>
                                    <p:set>
                                      <p:cBhvr>
                                        <p:cTn id="30" dur="1" fill="hold">
                                          <p:stCondLst>
                                            <p:cond delay="0"/>
                                          </p:stCondLst>
                                        </p:cTn>
                                        <p:tgtEl>
                                          <p:spTgt spid="101"/>
                                        </p:tgtEl>
                                        <p:attrNameLst>
                                          <p:attrName>style.visibility</p:attrName>
                                        </p:attrNameLst>
                                      </p:cBhvr>
                                      <p:to>
                                        <p:strVal val="visible"/>
                                      </p:to>
                                    </p:set>
                                    <p:anim calcmode="lin" valueType="num">
                                      <p:cBhvr additive="base">
                                        <p:cTn id="31" dur="500" fill="hold"/>
                                        <p:tgtEl>
                                          <p:spTgt spid="101"/>
                                        </p:tgtEl>
                                        <p:attrNameLst>
                                          <p:attrName>ppt_x</p:attrName>
                                        </p:attrNameLst>
                                      </p:cBhvr>
                                      <p:tavLst>
                                        <p:tav tm="0">
                                          <p:val>
                                            <p:strVal val="#ppt_x"/>
                                          </p:val>
                                        </p:tav>
                                        <p:tav tm="100000">
                                          <p:val>
                                            <p:strVal val="#ppt_x"/>
                                          </p:val>
                                        </p:tav>
                                      </p:tavLst>
                                    </p:anim>
                                    <p:anim calcmode="lin" valueType="num">
                                      <p:cBhvr additive="base">
                                        <p:cTn id="32" dur="500" fill="hold"/>
                                        <p:tgtEl>
                                          <p:spTgt spid="101"/>
                                        </p:tgtEl>
                                        <p:attrNameLst>
                                          <p:attrName>ppt_y</p:attrName>
                                        </p:attrNameLst>
                                      </p:cBhvr>
                                      <p:tavLst>
                                        <p:tav tm="0">
                                          <p:val>
                                            <p:strVal val="0-#ppt_h/2"/>
                                          </p:val>
                                        </p:tav>
                                        <p:tav tm="100000">
                                          <p:val>
                                            <p:strVal val="#ppt_y"/>
                                          </p:val>
                                        </p:tav>
                                      </p:tavLst>
                                    </p:anim>
                                  </p:childTnLst>
                                </p:cTn>
                              </p:par>
                              <p:par>
                                <p:cTn id="33" presetID="2" presetClass="entr" presetSubtype="4" dur="50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anim calcmode="lin" valueType="num">
                                      <p:cBhvr additive="base">
                                        <p:cTn id="35" dur="500" fill="hold"/>
                                        <p:tgtEl>
                                          <p:spTgt spid="15"/>
                                        </p:tgtEl>
                                        <p:attrNameLst>
                                          <p:attrName>ppt_x</p:attrName>
                                        </p:attrNameLst>
                                      </p:cBhvr>
                                      <p:tavLst>
                                        <p:tav tm="0">
                                          <p:val>
                                            <p:strVal val="#ppt_x"/>
                                          </p:val>
                                        </p:tav>
                                        <p:tav tm="100000">
                                          <p:val>
                                            <p:strVal val="#ppt_x"/>
                                          </p:val>
                                        </p:tav>
                                      </p:tavLst>
                                    </p:anim>
                                    <p:anim calcmode="lin" valueType="num">
                                      <p:cBhvr additive="base">
                                        <p:cTn id="3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48"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 name="文本框 42"/>
          <p:cNvSpPr txBox="1"/>
          <p:nvPr/>
        </p:nvSpPr>
        <p:spPr>
          <a:xfrm>
            <a:off x="4944311" y="2767711"/>
            <a:ext cx="6955750" cy="1107996"/>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6600" smtClean="0">
                <a:solidFill>
                  <a:schemeClr val="accent1"/>
                </a:solidFill>
                <a:latin typeface="汉仪大宋简" pitchFamily="49" charset="-122"/>
                <a:ea typeface="汉仪大宋简" pitchFamily="49" charset="-122"/>
                <a:cs typeface="字魂105号-简雅黑" panose="00000500000000000000" pitchFamily="2" charset="-122"/>
                <a:sym typeface="Arial"/>
              </a:rPr>
              <a:t>论证类阅读的思维</a:t>
            </a:r>
            <a:endParaRPr lang="zh-CN" altLang="en-US" sz="6600">
              <a:solidFill>
                <a:schemeClr val="accent1"/>
              </a:solidFill>
              <a:latin typeface="汉仪大宋简" pitchFamily="49" charset="-122"/>
              <a:ea typeface="汉仪大宋简" pitchFamily="49" charset="-122"/>
              <a:cs typeface="字魂105号-简雅黑" panose="00000500000000000000" pitchFamily="2" charset="-122"/>
              <a:sym typeface="Arial"/>
            </a:endParaRPr>
          </a:p>
        </p:txBody>
      </p:sp>
      <p:grpSp>
        <p:nvGrpSpPr>
          <p:cNvPr id="3" name="组合 2"/>
          <p:cNvGrpSpPr/>
          <p:nvPr/>
        </p:nvGrpSpPr>
        <p:grpSpPr>
          <a:xfrm>
            <a:off x="11581605" y="6258271"/>
            <a:ext cx="1220787" cy="1199455"/>
            <a:chOff x="11554417" y="6130588"/>
            <a:chExt cx="1077320" cy="1058495"/>
          </a:xfrm>
          <a:solidFill>
            <a:schemeClr val="accent2"/>
          </a:solidFill>
        </p:grpSpPr>
        <p:sp>
          <p:nvSpPr>
            <p:cNvPr id="14" name="Freeform 15"/>
            <p:cNvSpPr>
              <a:spLocks noEditPoints="1"/>
            </p:cNvSpPr>
            <p:nvPr/>
          </p:nvSpPr>
          <p:spPr bwMode="auto">
            <a:xfrm>
              <a:off x="11752262" y="6309608"/>
              <a:ext cx="879475" cy="879475"/>
            </a:xfrm>
            <a:custGeom>
              <a:gdLst>
                <a:gd name="T0" fmla="*/ 84 w 169"/>
                <a:gd name="T1" fmla="*/ 169 h 169"/>
                <a:gd name="T2" fmla="*/ 0 w 169"/>
                <a:gd name="T3" fmla="*/ 85 h 169"/>
                <a:gd name="T4" fmla="*/ 84 w 169"/>
                <a:gd name="T5" fmla="*/ 0 h 169"/>
                <a:gd name="T6" fmla="*/ 169 w 169"/>
                <a:gd name="T7" fmla="*/ 85 h 169"/>
                <a:gd name="T8" fmla="*/ 84 w 169"/>
                <a:gd name="T9" fmla="*/ 169 h 169"/>
                <a:gd name="T10" fmla="*/ 84 w 169"/>
                <a:gd name="T11" fmla="*/ 16 h 169"/>
                <a:gd name="T12" fmla="*/ 16 w 169"/>
                <a:gd name="T13" fmla="*/ 85 h 169"/>
                <a:gd name="T14" fmla="*/ 84 w 169"/>
                <a:gd name="T15" fmla="*/ 153 h 169"/>
                <a:gd name="T16" fmla="*/ 153 w 169"/>
                <a:gd name="T17" fmla="*/ 85 h 169"/>
                <a:gd name="T18" fmla="*/ 84 w 169"/>
                <a:gd name="T19" fmla="*/ 16 h 1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9" h="169">
                  <a:moveTo>
                    <a:pt x="84" y="169"/>
                  </a:moveTo>
                  <a:cubicBezTo>
                    <a:pt x="38" y="169"/>
                    <a:pt x="0" y="132"/>
                    <a:pt x="0" y="85"/>
                  </a:cubicBezTo>
                  <a:cubicBezTo>
                    <a:pt x="0" y="38"/>
                    <a:pt x="38" y="0"/>
                    <a:pt x="84" y="0"/>
                  </a:cubicBezTo>
                  <a:cubicBezTo>
                    <a:pt x="131" y="0"/>
                    <a:pt x="169" y="38"/>
                    <a:pt x="169" y="85"/>
                  </a:cubicBezTo>
                  <a:cubicBezTo>
                    <a:pt x="169" y="132"/>
                    <a:pt x="131" y="169"/>
                    <a:pt x="84" y="169"/>
                  </a:cubicBezTo>
                  <a:close/>
                  <a:moveTo>
                    <a:pt x="84" y="16"/>
                  </a:moveTo>
                  <a:cubicBezTo>
                    <a:pt x="47" y="16"/>
                    <a:pt x="16" y="47"/>
                    <a:pt x="16" y="85"/>
                  </a:cubicBezTo>
                  <a:cubicBezTo>
                    <a:pt x="16" y="123"/>
                    <a:pt x="47" y="153"/>
                    <a:pt x="84" y="153"/>
                  </a:cubicBezTo>
                  <a:cubicBezTo>
                    <a:pt x="122" y="153"/>
                    <a:pt x="153" y="123"/>
                    <a:pt x="153" y="85"/>
                  </a:cubicBezTo>
                  <a:cubicBezTo>
                    <a:pt x="153" y="47"/>
                    <a:pt x="122" y="16"/>
                    <a:pt x="84" y="16"/>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457200" rtl="0" eaLnBrk="1" latinLnBrk="0" hangingPunct="1">
                <a:defRPr sz="1800" kern="1200">
                  <a:solidFill>
                    <a:srgbClr val="FFFFFF"/>
                  </a:solidFill>
                  <a:latin typeface="思源黑体 CN Medium"/>
                  <a:ea typeface="+mn-ea"/>
                  <a:cs typeface="+mn-cs"/>
                </a:defRPr>
              </a:lvl1pPr>
              <a:lvl2pPr marL="457200" algn="l" defTabSz="457200" rtl="0" eaLnBrk="1" latinLnBrk="0" hangingPunct="1">
                <a:defRPr sz="1800" kern="1200">
                  <a:solidFill>
                    <a:srgbClr val="FFFFFF"/>
                  </a:solidFill>
                  <a:latin typeface="思源黑体 CN Medium"/>
                  <a:ea typeface="+mn-ea"/>
                  <a:cs typeface="+mn-cs"/>
                </a:defRPr>
              </a:lvl2pPr>
              <a:lvl3pPr marL="914400" algn="l" defTabSz="457200" rtl="0" eaLnBrk="1" latinLnBrk="0" hangingPunct="1">
                <a:defRPr sz="1800" kern="1200">
                  <a:solidFill>
                    <a:srgbClr val="FFFFFF"/>
                  </a:solidFill>
                  <a:latin typeface="思源黑体 CN Medium"/>
                  <a:ea typeface="+mn-ea"/>
                  <a:cs typeface="+mn-cs"/>
                </a:defRPr>
              </a:lvl3pPr>
              <a:lvl4pPr marL="1371600" algn="l" defTabSz="457200" rtl="0" eaLnBrk="1" latinLnBrk="0" hangingPunct="1">
                <a:defRPr sz="1800" kern="1200">
                  <a:solidFill>
                    <a:srgbClr val="FFFFFF"/>
                  </a:solidFill>
                  <a:latin typeface="思源黑体 CN Medium"/>
                  <a:ea typeface="+mn-ea"/>
                  <a:cs typeface="+mn-cs"/>
                </a:defRPr>
              </a:lvl4pPr>
              <a:lvl5pPr marL="1828800" algn="l" defTabSz="457200" rtl="0" eaLnBrk="1" latinLnBrk="0" hangingPunct="1">
                <a:defRPr sz="1800" kern="1200">
                  <a:solidFill>
                    <a:srgbClr val="FFFFFF"/>
                  </a:solidFill>
                  <a:latin typeface="思源黑体 CN Medium"/>
                  <a:ea typeface="+mn-ea"/>
                  <a:cs typeface="+mn-cs"/>
                </a:defRPr>
              </a:lvl5pPr>
              <a:lvl6pPr marL="2286000" algn="l" defTabSz="457200" rtl="0" eaLnBrk="1" latinLnBrk="0" hangingPunct="1">
                <a:defRPr sz="1800" kern="1200">
                  <a:solidFill>
                    <a:srgbClr val="FFFFFF"/>
                  </a:solidFill>
                  <a:latin typeface="思源黑体 CN Medium"/>
                  <a:ea typeface="+mn-ea"/>
                  <a:cs typeface="+mn-cs"/>
                </a:defRPr>
              </a:lvl6pPr>
              <a:lvl7pPr marL="2743200" algn="l" defTabSz="457200" rtl="0" eaLnBrk="1" latinLnBrk="0" hangingPunct="1">
                <a:defRPr sz="1800" kern="1200">
                  <a:solidFill>
                    <a:srgbClr val="FFFFFF"/>
                  </a:solidFill>
                  <a:latin typeface="思源黑体 CN Medium"/>
                  <a:ea typeface="+mn-ea"/>
                  <a:cs typeface="+mn-cs"/>
                </a:defRPr>
              </a:lvl7pPr>
              <a:lvl8pPr marL="3200400" algn="l" defTabSz="457200" rtl="0" eaLnBrk="1" latinLnBrk="0" hangingPunct="1">
                <a:defRPr sz="1800" kern="1200">
                  <a:solidFill>
                    <a:srgbClr val="FFFFFF"/>
                  </a:solidFill>
                  <a:latin typeface="思源黑体 CN Medium"/>
                  <a:ea typeface="+mn-ea"/>
                  <a:cs typeface="+mn-cs"/>
                </a:defRPr>
              </a:lvl8pPr>
              <a:lvl9pPr marL="3657600" algn="l" defTabSz="457200" rtl="0" eaLnBrk="1" latinLnBrk="0" hangingPunct="1">
                <a:defRPr sz="1800" kern="1200">
                  <a:solidFill>
                    <a:srgbClr val="FFFFFF"/>
                  </a:solidFill>
                  <a:latin typeface="思源黑体 CN Medium"/>
                  <a:ea typeface="+mn-ea"/>
                  <a:cs typeface="+mn-cs"/>
                </a:defRPr>
              </a:lvl9pPr>
            </a:lstStyle>
            <a:p>
              <a:pPr algn="ctr"/>
              <a:endParaRPr lang="zh-CN" altLang="en-US">
                <a:solidFill>
                  <a:schemeClr val="lt1"/>
                </a:solidFill>
                <a:latin typeface="Arial"/>
                <a:ea typeface="微软雅黑" panose="020b0503020204020204" pitchFamily="34" charset="-122"/>
                <a:sym typeface="Arial"/>
              </a:endParaRPr>
            </a:p>
          </p:txBody>
        </p:sp>
        <p:sp>
          <p:nvSpPr>
            <p:cNvPr id="2" name="椭圆 1"/>
            <p:cNvSpPr/>
            <p:nvPr/>
          </p:nvSpPr>
          <p:spPr>
            <a:xfrm>
              <a:off x="11554417" y="6130588"/>
              <a:ext cx="241928" cy="24192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思源黑体 CN Medium"/>
                  <a:ea typeface="+mn-ea"/>
                  <a:cs typeface="+mn-cs"/>
                </a:defRPr>
              </a:lvl1pPr>
              <a:lvl2pPr marL="457200" algn="l" defTabSz="457200" rtl="0" eaLnBrk="1" latinLnBrk="0" hangingPunct="1">
                <a:defRPr sz="1800" kern="1200">
                  <a:solidFill>
                    <a:srgbClr val="FFFFFF"/>
                  </a:solidFill>
                  <a:latin typeface="思源黑体 CN Medium"/>
                  <a:ea typeface="+mn-ea"/>
                  <a:cs typeface="+mn-cs"/>
                </a:defRPr>
              </a:lvl2pPr>
              <a:lvl3pPr marL="914400" algn="l" defTabSz="457200" rtl="0" eaLnBrk="1" latinLnBrk="0" hangingPunct="1">
                <a:defRPr sz="1800" kern="1200">
                  <a:solidFill>
                    <a:srgbClr val="FFFFFF"/>
                  </a:solidFill>
                  <a:latin typeface="思源黑体 CN Medium"/>
                  <a:ea typeface="+mn-ea"/>
                  <a:cs typeface="+mn-cs"/>
                </a:defRPr>
              </a:lvl3pPr>
              <a:lvl4pPr marL="1371600" algn="l" defTabSz="457200" rtl="0" eaLnBrk="1" latinLnBrk="0" hangingPunct="1">
                <a:defRPr sz="1800" kern="1200">
                  <a:solidFill>
                    <a:srgbClr val="FFFFFF"/>
                  </a:solidFill>
                  <a:latin typeface="思源黑体 CN Medium"/>
                  <a:ea typeface="+mn-ea"/>
                  <a:cs typeface="+mn-cs"/>
                </a:defRPr>
              </a:lvl4pPr>
              <a:lvl5pPr marL="1828800" algn="l" defTabSz="457200" rtl="0" eaLnBrk="1" latinLnBrk="0" hangingPunct="1">
                <a:defRPr sz="1800" kern="1200">
                  <a:solidFill>
                    <a:srgbClr val="FFFFFF"/>
                  </a:solidFill>
                  <a:latin typeface="思源黑体 CN Medium"/>
                  <a:ea typeface="+mn-ea"/>
                  <a:cs typeface="+mn-cs"/>
                </a:defRPr>
              </a:lvl5pPr>
              <a:lvl6pPr marL="2286000" algn="l" defTabSz="457200" rtl="0" eaLnBrk="1" latinLnBrk="0" hangingPunct="1">
                <a:defRPr sz="1800" kern="1200">
                  <a:solidFill>
                    <a:srgbClr val="FFFFFF"/>
                  </a:solidFill>
                  <a:latin typeface="思源黑体 CN Medium"/>
                  <a:ea typeface="+mn-ea"/>
                  <a:cs typeface="+mn-cs"/>
                </a:defRPr>
              </a:lvl6pPr>
              <a:lvl7pPr marL="2743200" algn="l" defTabSz="457200" rtl="0" eaLnBrk="1" latinLnBrk="0" hangingPunct="1">
                <a:defRPr sz="1800" kern="1200">
                  <a:solidFill>
                    <a:srgbClr val="FFFFFF"/>
                  </a:solidFill>
                  <a:latin typeface="思源黑体 CN Medium"/>
                  <a:ea typeface="+mn-ea"/>
                  <a:cs typeface="+mn-cs"/>
                </a:defRPr>
              </a:lvl7pPr>
              <a:lvl8pPr marL="3200400" algn="l" defTabSz="457200" rtl="0" eaLnBrk="1" latinLnBrk="0" hangingPunct="1">
                <a:defRPr sz="1800" kern="1200">
                  <a:solidFill>
                    <a:srgbClr val="FFFFFF"/>
                  </a:solidFill>
                  <a:latin typeface="思源黑体 CN Medium"/>
                  <a:ea typeface="+mn-ea"/>
                  <a:cs typeface="+mn-cs"/>
                </a:defRPr>
              </a:lvl8pPr>
              <a:lvl9pPr marL="3657600" algn="l" defTabSz="457200" rtl="0" eaLnBrk="1" latinLnBrk="0" hangingPunct="1">
                <a:defRPr sz="1800" kern="1200">
                  <a:solidFill>
                    <a:srgbClr val="FFFFFF"/>
                  </a:solidFill>
                  <a:latin typeface="思源黑体 CN Medium"/>
                  <a:ea typeface="+mn-ea"/>
                  <a:cs typeface="+mn-cs"/>
                </a:defRPr>
              </a:lvl9pPr>
            </a:lstStyle>
            <a:p>
              <a:pPr algn="ctr"/>
              <a:endParaRPr lang="zh-CN" altLang="en-US">
                <a:latin typeface="Arial"/>
                <a:ea typeface="微软雅黑" panose="020b0503020204020204" pitchFamily="34" charset="-122"/>
                <a:sym typeface="Arial"/>
              </a:endParaRPr>
            </a:p>
          </p:txBody>
        </p:sp>
      </p:grpSp>
      <p:sp>
        <p:nvSpPr>
          <p:cNvPr id="28" name="文本框 27"/>
          <p:cNvSpPr txBox="1"/>
          <p:nvPr/>
        </p:nvSpPr>
        <p:spPr>
          <a:xfrm>
            <a:off x="2159319" y="2090603"/>
            <a:ext cx="2553904" cy="2646878"/>
          </a:xfrm>
          <a:prstGeom prst="rect">
            <a:avLst/>
          </a:prstGeom>
          <a:noFill/>
          <a:effectLst>
            <a:reflection blurRad="6350" stA="52000" endA="300" endPos="35000" dir="5400000" sy="-100000" algn="bl" rotWithShape="0"/>
          </a:effectLst>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ltLang="zh-CN" sz="16600" b="1">
                <a:solidFill>
                  <a:schemeClr val="accent1"/>
                </a:solidFill>
                <a:effectLst>
                  <a:reflection blurRad="6350" stA="55000" endA="300" endPos="45500" dir="5400000" sy="-100000" algn="bl" rotWithShape="0"/>
                </a:effectLst>
                <a:latin typeface="Arial"/>
                <a:ea typeface="微软雅黑" panose="020b0503020204020204" pitchFamily="34" charset="-122"/>
                <a:cs typeface="字魂105号-简雅黑" panose="00000500000000000000" pitchFamily="2" charset="-122"/>
                <a:sym typeface="Arial"/>
              </a:rPr>
              <a:t>0</a:t>
            </a:r>
            <a:r>
              <a:rPr lang="en-US" altLang="zh-CN" sz="16600" b="1">
                <a:solidFill>
                  <a:schemeClr val="accent2"/>
                </a:solidFill>
                <a:effectLst>
                  <a:reflection blurRad="6350" stA="55000" endA="300" endPos="45500" dir="5400000" sy="-100000" algn="bl" rotWithShape="0"/>
                </a:effectLst>
                <a:latin typeface="Arial"/>
                <a:ea typeface="微软雅黑" panose="020b0503020204020204" pitchFamily="34" charset="-122"/>
                <a:cs typeface="字魂105号-简雅黑" panose="00000500000000000000" pitchFamily="2" charset="-122"/>
                <a:sym typeface="Arial"/>
              </a:rPr>
              <a:t>1</a:t>
            </a:r>
            <a:endParaRPr lang="zh-CN" altLang="en-US" sz="16600" b="1">
              <a:solidFill>
                <a:schemeClr val="accent2"/>
              </a:solidFill>
              <a:effectLst>
                <a:reflection blurRad="6350" stA="55000" endA="300" endPos="45500" dir="5400000" sy="-100000" algn="bl" rotWithShape="0"/>
              </a:effectLst>
              <a:latin typeface="Arial"/>
              <a:ea typeface="微软雅黑" panose="020b0503020204020204" pitchFamily="34" charset="-122"/>
              <a:cs typeface="字魂105号-简雅黑" panose="00000500000000000000" pitchFamily="2" charset="-122"/>
              <a:sym typeface="Arial"/>
            </a:endParaRPr>
          </a:p>
        </p:txBody>
      </p:sp>
      <p:sp>
        <p:nvSpPr>
          <p:cNvPr id="30" name="任意多边形: 形状 29"/>
          <p:cNvSpPr/>
          <p:nvPr/>
        </p:nvSpPr>
        <p:spPr>
          <a:xfrm flipH="1">
            <a:off x="1179264" y="1424982"/>
            <a:ext cx="705423" cy="485223"/>
          </a:xfrm>
          <a:custGeom>
            <a:gdLst>
              <a:gd name="connsiteX0" fmla="*/ 220815 w 807837"/>
              <a:gd name="connsiteY0" fmla="*/ 407615 h 555668"/>
              <a:gd name="connsiteX1" fmla="*/ 146734 w 807837"/>
              <a:gd name="connsiteY1" fmla="*/ 481686 h 555668"/>
              <a:gd name="connsiteX2" fmla="*/ 220815 w 807837"/>
              <a:gd name="connsiteY2" fmla="*/ 555668 h 555668"/>
              <a:gd name="connsiteX3" fmla="*/ 514281 w 807837"/>
              <a:gd name="connsiteY3" fmla="*/ 407615 h 555668"/>
              <a:gd name="connsiteX4" fmla="*/ 440289 w 807837"/>
              <a:gd name="connsiteY4" fmla="*/ 481686 h 555668"/>
              <a:gd name="connsiteX5" fmla="*/ 514281 w 807837"/>
              <a:gd name="connsiteY5" fmla="*/ 555668 h 555668"/>
              <a:gd name="connsiteX6" fmla="*/ 807837 w 807837"/>
              <a:gd name="connsiteY6" fmla="*/ 407615 h 555668"/>
              <a:gd name="connsiteX7" fmla="*/ 733844 w 807837"/>
              <a:gd name="connsiteY7" fmla="*/ 481686 h 555668"/>
              <a:gd name="connsiteX8" fmla="*/ 807837 w 807837"/>
              <a:gd name="connsiteY8" fmla="*/ 555668 h 555668"/>
              <a:gd name="connsiteX9" fmla="*/ 73992 w 807837"/>
              <a:gd name="connsiteY9" fmla="*/ 304773 h 555668"/>
              <a:gd name="connsiteX10" fmla="*/ 0 w 807837"/>
              <a:gd name="connsiteY10" fmla="*/ 380095 h 555668"/>
              <a:gd name="connsiteX11" fmla="*/ 73992 w 807837"/>
              <a:gd name="connsiteY11" fmla="*/ 454077 h 555668"/>
              <a:gd name="connsiteX12" fmla="*/ 367548 w 807837"/>
              <a:gd name="connsiteY12" fmla="*/ 304773 h 555668"/>
              <a:gd name="connsiteX13" fmla="*/ 293556 w 807837"/>
              <a:gd name="connsiteY13" fmla="*/ 380095 h 555668"/>
              <a:gd name="connsiteX14" fmla="*/ 367548 w 807837"/>
              <a:gd name="connsiteY14" fmla="*/ 454077 h 555668"/>
              <a:gd name="connsiteX15" fmla="*/ 661103 w 807837"/>
              <a:gd name="connsiteY15" fmla="*/ 304773 h 555668"/>
              <a:gd name="connsiteX16" fmla="*/ 587022 w 807837"/>
              <a:gd name="connsiteY16" fmla="*/ 380095 h 555668"/>
              <a:gd name="connsiteX17" fmla="*/ 661103 w 807837"/>
              <a:gd name="connsiteY17" fmla="*/ 454077 h 555668"/>
              <a:gd name="connsiteX18" fmla="*/ 220815 w 807837"/>
              <a:gd name="connsiteY18" fmla="*/ 203182 h 555668"/>
              <a:gd name="connsiteX19" fmla="*/ 146734 w 807837"/>
              <a:gd name="connsiteY19" fmla="*/ 277253 h 555668"/>
              <a:gd name="connsiteX20" fmla="*/ 220815 w 807837"/>
              <a:gd name="connsiteY20" fmla="*/ 352486 h 555668"/>
              <a:gd name="connsiteX21" fmla="*/ 514281 w 807837"/>
              <a:gd name="connsiteY21" fmla="*/ 203182 h 555668"/>
              <a:gd name="connsiteX22" fmla="*/ 440289 w 807837"/>
              <a:gd name="connsiteY22" fmla="*/ 277253 h 555668"/>
              <a:gd name="connsiteX23" fmla="*/ 514281 w 807837"/>
              <a:gd name="connsiteY23" fmla="*/ 352486 h 555668"/>
              <a:gd name="connsiteX24" fmla="*/ 807837 w 807837"/>
              <a:gd name="connsiteY24" fmla="*/ 203182 h 555668"/>
              <a:gd name="connsiteX25" fmla="*/ 733844 w 807837"/>
              <a:gd name="connsiteY25" fmla="*/ 277253 h 555668"/>
              <a:gd name="connsiteX26" fmla="*/ 807837 w 807837"/>
              <a:gd name="connsiteY26" fmla="*/ 352486 h 555668"/>
              <a:gd name="connsiteX27" fmla="*/ 73992 w 807837"/>
              <a:gd name="connsiteY27" fmla="*/ 101591 h 555668"/>
              <a:gd name="connsiteX28" fmla="*/ 0 w 807837"/>
              <a:gd name="connsiteY28" fmla="*/ 175662 h 555668"/>
              <a:gd name="connsiteX29" fmla="*/ 73992 w 807837"/>
              <a:gd name="connsiteY29" fmla="*/ 249644 h 555668"/>
              <a:gd name="connsiteX30" fmla="*/ 367548 w 807837"/>
              <a:gd name="connsiteY30" fmla="*/ 101591 h 555668"/>
              <a:gd name="connsiteX31" fmla="*/ 293556 w 807837"/>
              <a:gd name="connsiteY31" fmla="*/ 175662 h 555668"/>
              <a:gd name="connsiteX32" fmla="*/ 367548 w 807837"/>
              <a:gd name="connsiteY32" fmla="*/ 249644 h 555668"/>
              <a:gd name="connsiteX33" fmla="*/ 661103 w 807837"/>
              <a:gd name="connsiteY33" fmla="*/ 101591 h 555668"/>
              <a:gd name="connsiteX34" fmla="*/ 587022 w 807837"/>
              <a:gd name="connsiteY34" fmla="*/ 175662 h 555668"/>
              <a:gd name="connsiteX35" fmla="*/ 661103 w 807837"/>
              <a:gd name="connsiteY35" fmla="*/ 249644 h 555668"/>
              <a:gd name="connsiteX36" fmla="*/ 220815 w 807837"/>
              <a:gd name="connsiteY36" fmla="*/ 0 h 555668"/>
              <a:gd name="connsiteX37" fmla="*/ 146734 w 807837"/>
              <a:gd name="connsiteY37" fmla="*/ 73982 h 555668"/>
              <a:gd name="connsiteX38" fmla="*/ 220815 w 807837"/>
              <a:gd name="connsiteY38" fmla="*/ 148053 h 555668"/>
              <a:gd name="connsiteX39" fmla="*/ 514281 w 807837"/>
              <a:gd name="connsiteY39" fmla="*/ 0 h 555668"/>
              <a:gd name="connsiteX40" fmla="*/ 440289 w 807837"/>
              <a:gd name="connsiteY40" fmla="*/ 73982 h 555668"/>
              <a:gd name="connsiteX41" fmla="*/ 514281 w 807837"/>
              <a:gd name="connsiteY41" fmla="*/ 148053 h 555668"/>
              <a:gd name="connsiteX42" fmla="*/ 807837 w 807837"/>
              <a:gd name="connsiteY42" fmla="*/ 0 h 555668"/>
              <a:gd name="connsiteX43" fmla="*/ 733844 w 807837"/>
              <a:gd name="connsiteY43" fmla="*/ 73982 h 555668"/>
              <a:gd name="connsiteX44" fmla="*/ 807837 w 807837"/>
              <a:gd name="connsiteY44" fmla="*/ 148053 h 5556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807837" h="555668">
                <a:moveTo>
                  <a:pt x="220815" y="407615"/>
                </a:moveTo>
                <a:lnTo>
                  <a:pt x="146734" y="481686"/>
                </a:lnTo>
                <a:lnTo>
                  <a:pt x="220815" y="555668"/>
                </a:lnTo>
                <a:close/>
                <a:moveTo>
                  <a:pt x="514281" y="407615"/>
                </a:moveTo>
                <a:lnTo>
                  <a:pt x="440289" y="481686"/>
                </a:lnTo>
                <a:lnTo>
                  <a:pt x="514281" y="555668"/>
                </a:lnTo>
                <a:close/>
                <a:moveTo>
                  <a:pt x="807837" y="407615"/>
                </a:moveTo>
                <a:lnTo>
                  <a:pt x="733844" y="481686"/>
                </a:lnTo>
                <a:lnTo>
                  <a:pt x="807837" y="555668"/>
                </a:lnTo>
                <a:close/>
                <a:moveTo>
                  <a:pt x="73992" y="304773"/>
                </a:moveTo>
                <a:lnTo>
                  <a:pt x="0" y="380095"/>
                </a:lnTo>
                <a:lnTo>
                  <a:pt x="73992" y="454077"/>
                </a:lnTo>
                <a:close/>
                <a:moveTo>
                  <a:pt x="367548" y="304773"/>
                </a:moveTo>
                <a:lnTo>
                  <a:pt x="293556" y="380095"/>
                </a:lnTo>
                <a:lnTo>
                  <a:pt x="367548" y="454077"/>
                </a:lnTo>
                <a:close/>
                <a:moveTo>
                  <a:pt x="661103" y="304773"/>
                </a:moveTo>
                <a:lnTo>
                  <a:pt x="587022" y="380095"/>
                </a:lnTo>
                <a:lnTo>
                  <a:pt x="661103" y="454077"/>
                </a:lnTo>
                <a:close/>
                <a:moveTo>
                  <a:pt x="220815" y="203182"/>
                </a:moveTo>
                <a:lnTo>
                  <a:pt x="146734" y="277253"/>
                </a:lnTo>
                <a:lnTo>
                  <a:pt x="220815" y="352486"/>
                </a:lnTo>
                <a:close/>
                <a:moveTo>
                  <a:pt x="514281" y="203182"/>
                </a:moveTo>
                <a:lnTo>
                  <a:pt x="440289" y="277253"/>
                </a:lnTo>
                <a:lnTo>
                  <a:pt x="514281" y="352486"/>
                </a:lnTo>
                <a:close/>
                <a:moveTo>
                  <a:pt x="807837" y="203182"/>
                </a:moveTo>
                <a:lnTo>
                  <a:pt x="733844" y="277253"/>
                </a:lnTo>
                <a:lnTo>
                  <a:pt x="807837" y="352486"/>
                </a:lnTo>
                <a:close/>
                <a:moveTo>
                  <a:pt x="73992" y="101591"/>
                </a:moveTo>
                <a:lnTo>
                  <a:pt x="0" y="175662"/>
                </a:lnTo>
                <a:lnTo>
                  <a:pt x="73992" y="249644"/>
                </a:lnTo>
                <a:close/>
                <a:moveTo>
                  <a:pt x="367548" y="101591"/>
                </a:moveTo>
                <a:lnTo>
                  <a:pt x="293556" y="175662"/>
                </a:lnTo>
                <a:lnTo>
                  <a:pt x="367548" y="249644"/>
                </a:lnTo>
                <a:close/>
                <a:moveTo>
                  <a:pt x="661103" y="101591"/>
                </a:moveTo>
                <a:lnTo>
                  <a:pt x="587022" y="175662"/>
                </a:lnTo>
                <a:lnTo>
                  <a:pt x="661103" y="249644"/>
                </a:lnTo>
                <a:close/>
                <a:moveTo>
                  <a:pt x="220815" y="0"/>
                </a:moveTo>
                <a:lnTo>
                  <a:pt x="146734" y="73982"/>
                </a:lnTo>
                <a:lnTo>
                  <a:pt x="220815" y="148053"/>
                </a:lnTo>
                <a:close/>
                <a:moveTo>
                  <a:pt x="514281" y="0"/>
                </a:moveTo>
                <a:lnTo>
                  <a:pt x="440289" y="73982"/>
                </a:lnTo>
                <a:lnTo>
                  <a:pt x="514281" y="148053"/>
                </a:lnTo>
                <a:close/>
                <a:moveTo>
                  <a:pt x="807837" y="0"/>
                </a:moveTo>
                <a:lnTo>
                  <a:pt x="733844" y="73982"/>
                </a:lnTo>
                <a:lnTo>
                  <a:pt x="807837" y="148053"/>
                </a:lnTo>
                <a:close/>
              </a:path>
            </a:pathLst>
          </a:custGeom>
          <a:gradFill>
            <a:gsLst>
              <a:gs pos="0">
                <a:schemeClr val="bg1">
                  <a:alpha val="0"/>
                </a:schemeClr>
              </a:gs>
              <a:gs pos="96000">
                <a:schemeClr val="accent1"/>
              </a:gs>
            </a:gsLst>
            <a:lin ang="0" scaled="0"/>
          </a:gradFill>
          <a:ln>
            <a:noFill/>
          </a:ln>
        </p:spPr>
        <p:txBody>
          <a:bodyPr spcFirstLastPara="1" wrap="square" lIns="91425" tIns="91425" rIns="91425" bIns="91425" anchor="ctr" anchorCtr="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sz="1800">
              <a:latin typeface="Arial"/>
              <a:ea typeface="微软雅黑" panose="020b0503020204020204" pitchFamily="34" charset="-122"/>
              <a:sym typeface="Arial"/>
            </a:endParaRPr>
          </a:p>
        </p:txBody>
      </p:sp>
      <p:pic>
        <p:nvPicPr>
          <p:cNvPr id="6" name="图片 5"/>
          <p:cNvPicPr>
            <a:picLocks noChangeAspect="1"/>
          </p:cNvPicPr>
          <p:nvPr/>
        </p:nvPicPr>
        <p:blipFill>
          <a:blip r:embed="rId3"/>
          <a:stretch>
            <a:fillRect/>
          </a:stretch>
        </p:blipFill>
        <p:spPr>
          <a:xfrm>
            <a:off x="1" y="4283817"/>
            <a:ext cx="6390169" cy="2574182"/>
          </a:xfrm>
          <a:prstGeom prst="rect">
            <a:avLst/>
          </a:prstGeom>
        </p:spPr>
      </p:pic>
      <p:pic>
        <p:nvPicPr>
          <p:cNvPr id="10" name="图片 9"/>
          <p:cNvPicPr>
            <a:picLocks noChangeAspect="1"/>
          </p:cNvPicPr>
          <p:nvPr/>
        </p:nvPicPr>
        <p:blipFill>
          <a:blip r:embed="rId4"/>
          <a:stretch>
            <a:fillRect/>
          </a:stretch>
        </p:blipFill>
        <p:spPr>
          <a:xfrm>
            <a:off x="9245951" y="4211835"/>
            <a:ext cx="2548000" cy="2646878"/>
          </a:xfrm>
          <a:prstGeom prst="rect">
            <a:avLst/>
          </a:prstGeom>
        </p:spPr>
      </p:pic>
      <p:pic>
        <p:nvPicPr>
          <p:cNvPr id="13" name="图片 12"/>
          <p:cNvPicPr>
            <a:picLocks noChangeAspect="1"/>
          </p:cNvPicPr>
          <p:nvPr/>
        </p:nvPicPr>
        <p:blipFill>
          <a:blip r:embed="rId5"/>
          <a:stretch>
            <a:fillRect/>
          </a:stretch>
        </p:blipFill>
        <p:spPr>
          <a:xfrm>
            <a:off x="1918697" y="373610"/>
            <a:ext cx="677546" cy="724849"/>
          </a:xfrm>
          <a:prstGeom prst="rect">
            <a:avLst/>
          </a:prstGeom>
        </p:spPr>
      </p:pic>
      <p:pic>
        <p:nvPicPr>
          <p:cNvPr id="15" name="图片 14"/>
          <p:cNvPicPr>
            <a:picLocks noChangeAspect="1"/>
          </p:cNvPicPr>
          <p:nvPr/>
        </p:nvPicPr>
        <p:blipFill>
          <a:blip r:embed="rId6"/>
          <a:stretch>
            <a:fillRect/>
          </a:stretch>
        </p:blipFill>
        <p:spPr>
          <a:xfrm>
            <a:off x="7108536" y="-3320"/>
            <a:ext cx="5083462" cy="1319856"/>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1" dur="500"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500" fill="hold"/>
                                        <p:tgtEl>
                                          <p:spTgt spid="15"/>
                                        </p:tgtEl>
                                        <p:attrNameLst>
                                          <p:attrName>ppt_x</p:attrName>
                                        </p:attrNameLst>
                                      </p:cBhvr>
                                      <p:tavLst>
                                        <p:tav tm="0">
                                          <p:val>
                                            <p:strVal val="#ppt_x"/>
                                          </p:val>
                                        </p:tav>
                                        <p:tav tm="100000">
                                          <p:val>
                                            <p:strVal val="#ppt_x"/>
                                          </p:val>
                                        </p:tav>
                                      </p:tavLst>
                                    </p:anim>
                                    <p:anim calcmode="lin" valueType="num">
                                      <p:cBhvr additive="base">
                                        <p:cTn id="12" dur="500" fill="hold"/>
                                        <p:tgtEl>
                                          <p:spTgt spid="15"/>
                                        </p:tgtEl>
                                        <p:attrNameLst>
                                          <p:attrName>ppt_y</p:attrName>
                                        </p:attrNameLst>
                                      </p:cBhvr>
                                      <p:tavLst>
                                        <p:tav tm="0">
                                          <p:val>
                                            <p:strVal val="0-#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ppt_x"/>
                                          </p:val>
                                        </p:tav>
                                        <p:tav tm="100000">
                                          <p:val>
                                            <p:strVal val="#ppt_x"/>
                                          </p:val>
                                        </p:tav>
                                      </p:tavLst>
                                    </p:anim>
                                    <p:anim calcmode="lin" valueType="num">
                                      <p:cBhvr additive="base">
                                        <p:cTn id="16" dur="500" fill="hold"/>
                                        <p:tgtEl>
                                          <p:spTgt spid="10"/>
                                        </p:tgtEl>
                                        <p:attrNameLst>
                                          <p:attrName>ppt_y</p:attrName>
                                        </p:attrNameLst>
                                      </p:cBhvr>
                                      <p:tavLst>
                                        <p:tav tm="0">
                                          <p:val>
                                            <p:strVal val="1+#ppt_h/2"/>
                                          </p:val>
                                        </p:tav>
                                        <p:tav tm="100000">
                                          <p:val>
                                            <p:strVal val="#ppt_y"/>
                                          </p:val>
                                        </p:tav>
                                      </p:tavLst>
                                    </p:anim>
                                  </p:childTnLst>
                                </p:cTn>
                              </p:par>
                              <p:par>
                                <p:cTn id="17" presetID="2" presetClass="entr" presetSubtype="1" dur="500" fill="hold"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0-#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ppt_x"/>
                                          </p:val>
                                        </p:tav>
                                        <p:tav tm="100000">
                                          <p:val>
                                            <p:strVal val="#ppt_x"/>
                                          </p:val>
                                        </p:tav>
                                      </p:tavLst>
                                    </p:anim>
                                    <p:anim calcmode="lin" valueType="num">
                                      <p:cBhvr additive="base">
                                        <p:cTn id="24" dur="500" fill="hold"/>
                                        <p:tgtEl>
                                          <p:spTgt spid="3"/>
                                        </p:tgtEl>
                                        <p:attrNameLst>
                                          <p:attrName>ppt_y</p:attrName>
                                        </p:attrNameLst>
                                      </p:cBhvr>
                                      <p:tavLst>
                                        <p:tav tm="0">
                                          <p:val>
                                            <p:strVal val="1+#ppt_h/2"/>
                                          </p:val>
                                        </p:tav>
                                        <p:tav tm="100000">
                                          <p:val>
                                            <p:strVal val="#ppt_y"/>
                                          </p:val>
                                        </p:tav>
                                      </p:tavLst>
                                    </p:anim>
                                  </p:childTnLst>
                                </p:cTn>
                              </p:par>
                              <p:par>
                                <p:cTn id="25" presetID="2" presetClass="entr" presetSubtype="1" dur="500" fill="hold" grpId="0" nodeType="withEffect">
                                  <p:stCondLst>
                                    <p:cond delay="0"/>
                                  </p:stCondLst>
                                  <p:childTnLst>
                                    <p:set>
                                      <p:cBhvr>
                                        <p:cTn id="26" dur="1" fill="hold">
                                          <p:stCondLst>
                                            <p:cond delay="0"/>
                                          </p:stCondLst>
                                        </p:cTn>
                                        <p:tgtEl>
                                          <p:spTgt spid="30"/>
                                        </p:tgtEl>
                                        <p:attrNameLst>
                                          <p:attrName>style.visibility</p:attrName>
                                        </p:attrNameLst>
                                      </p:cBhvr>
                                      <p:to>
                                        <p:strVal val="visible"/>
                                      </p:to>
                                    </p:set>
                                    <p:anim calcmode="lin" valueType="num">
                                      <p:cBhvr additive="base">
                                        <p:cTn id="27" dur="500" fill="hold"/>
                                        <p:tgtEl>
                                          <p:spTgt spid="30"/>
                                        </p:tgtEl>
                                        <p:attrNameLst>
                                          <p:attrName>ppt_x</p:attrName>
                                        </p:attrNameLst>
                                      </p:cBhvr>
                                      <p:tavLst>
                                        <p:tav tm="0">
                                          <p:val>
                                            <p:strVal val="#ppt_x"/>
                                          </p:val>
                                        </p:tav>
                                        <p:tav tm="100000">
                                          <p:val>
                                            <p:strVal val="#ppt_x"/>
                                          </p:val>
                                        </p:tav>
                                      </p:tavLst>
                                    </p:anim>
                                    <p:anim calcmode="lin" valueType="num">
                                      <p:cBhvr additive="base">
                                        <p:cTn id="28" dur="500" fill="hold"/>
                                        <p:tgtEl>
                                          <p:spTgt spid="30"/>
                                        </p:tgtEl>
                                        <p:attrNameLst>
                                          <p:attrName>ppt_y</p:attrName>
                                        </p:attrNameLst>
                                      </p:cBhvr>
                                      <p:tavLst>
                                        <p:tav tm="0">
                                          <p:val>
                                            <p:strVal val="0-#ppt_h/2"/>
                                          </p:val>
                                        </p:tav>
                                        <p:tav tm="100000">
                                          <p:val>
                                            <p:strVal val="#ppt_y"/>
                                          </p:val>
                                        </p:tav>
                                      </p:tavLst>
                                    </p:anim>
                                  </p:childTnLst>
                                </p:cTn>
                              </p:par>
                            </p:childTnLst>
                          </p:cTn>
                        </p:par>
                        <p:par>
                          <p:cTn id="29" fill="hold" nodeType="afterGroup">
                            <p:stCondLst>
                              <p:cond delay="500"/>
                            </p:stCondLst>
                            <p:childTnLst>
                              <p:par>
                                <p:cTn id="30" presetID="22" presetClass="entr" presetSubtype="4" dur="500" fill="hold" grpId="0" nodeType="afterEffect">
                                  <p:stCondLst>
                                    <p:cond delay="0"/>
                                  </p:stCondLst>
                                  <p:childTnLst>
                                    <p:set>
                                      <p:cBhvr>
                                        <p:cTn id="31" dur="1" fill="hold">
                                          <p:stCondLst>
                                            <p:cond delay="0"/>
                                          </p:stCondLst>
                                        </p:cTn>
                                        <p:tgtEl>
                                          <p:spTgt spid="28"/>
                                        </p:tgtEl>
                                        <p:attrNameLst>
                                          <p:attrName>style.visibility</p:attrName>
                                        </p:attrNameLst>
                                      </p:cBhvr>
                                      <p:to>
                                        <p:strVal val="visible"/>
                                      </p:to>
                                    </p:set>
                                    <p:animEffect transition="in" filter="wipe(down)">
                                      <p:cBhvr>
                                        <p:cTn id="32" dur="500"/>
                                        <p:tgtEl>
                                          <p:spTgt spid="28"/>
                                        </p:tgtEl>
                                      </p:cBhvr>
                                    </p:animEffect>
                                  </p:childTnLst>
                                </p:cTn>
                              </p:par>
                            </p:childTnLst>
                          </p:cTn>
                        </p:par>
                        <p:par>
                          <p:cTn id="33" fill="hold" nodeType="afterGroup">
                            <p:stCondLst>
                              <p:cond delay="1000"/>
                            </p:stCondLst>
                            <p:childTnLst>
                              <p:par>
                                <p:cTn id="34" presetID="53" presetClass="entr" presetSubtype="16" dur="500" fill="hold" grpId="0" nodeType="afterEffect">
                                  <p:stCondLst>
                                    <p:cond delay="0"/>
                                  </p:stCondLst>
                                  <p:childTnLst>
                                    <p:set>
                                      <p:cBhvr>
                                        <p:cTn id="35" dur="1" fill="hold">
                                          <p:stCondLst>
                                            <p:cond delay="0"/>
                                          </p:stCondLst>
                                        </p:cTn>
                                        <p:tgtEl>
                                          <p:spTgt spid="43"/>
                                        </p:tgtEl>
                                        <p:attrNameLst>
                                          <p:attrName>style.visibility</p:attrName>
                                        </p:attrNameLst>
                                      </p:cBhvr>
                                      <p:to>
                                        <p:strVal val="visible"/>
                                      </p:to>
                                    </p:set>
                                    <p:anim calcmode="lin" valueType="num">
                                      <p:cBhvr>
                                        <p:cTn id="36" dur="500" fill="hold"/>
                                        <p:tgtEl>
                                          <p:spTgt spid="43"/>
                                        </p:tgtEl>
                                        <p:attrNameLst>
                                          <p:attrName>ppt_w</p:attrName>
                                        </p:attrNameLst>
                                      </p:cBhvr>
                                      <p:tavLst>
                                        <p:tav tm="0">
                                          <p:val>
                                            <p:fltVal val="0"/>
                                          </p:val>
                                        </p:tav>
                                        <p:tav tm="100000">
                                          <p:val>
                                            <p:strVal val="#ppt_w"/>
                                          </p:val>
                                        </p:tav>
                                      </p:tavLst>
                                    </p:anim>
                                    <p:anim calcmode="lin" valueType="num">
                                      <p:cBhvr>
                                        <p:cTn id="37" dur="500" fill="hold"/>
                                        <p:tgtEl>
                                          <p:spTgt spid="43"/>
                                        </p:tgtEl>
                                        <p:attrNameLst>
                                          <p:attrName>ppt_h</p:attrName>
                                        </p:attrNameLst>
                                      </p:cBhvr>
                                      <p:tavLst>
                                        <p:tav tm="0">
                                          <p:val>
                                            <p:fltVal val="0"/>
                                          </p:val>
                                        </p:tav>
                                        <p:tav tm="100000">
                                          <p:val>
                                            <p:strVal val="#ppt_h"/>
                                          </p:val>
                                        </p:tav>
                                      </p:tavLst>
                                    </p:anim>
                                    <p:animEffect transition="in" filter="fade">
                                      <p:cBhvr>
                                        <p:cTn id="38"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P spid="28" grpId="0"/>
      <p:bldP spid="30"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 name="文本框 60"/>
          <p:cNvSpPr txBox="1"/>
          <p:nvPr/>
        </p:nvSpPr>
        <p:spPr>
          <a:xfrm>
            <a:off x="620678" y="11337"/>
            <a:ext cx="3278462" cy="461665"/>
          </a:xfrm>
          <a:prstGeom prst="rect">
            <a:avLst/>
          </a:prstGeom>
          <a:noFill/>
        </p:spPr>
        <p:txBody>
          <a:bodyPr wrap="none" rtlCol="0">
            <a:spAutoFit/>
          </a:bodyPr>
          <a:lstStyle>
            <a:defPPr>
              <a:defRPr lang="en-US"/>
            </a:defPPr>
            <a:lvl1pPr marL="0" algn="l" defTabSz="457200" rtl="0" eaLnBrk="1" latinLnBrk="0" hangingPunct="1">
              <a:defRPr sz="2400" kern="1200">
                <a:solidFill>
                  <a:schemeClr val="tx1">
                    <a:lumMod val="85000"/>
                    <a:lumOff val="15000"/>
                  </a:schemeClr>
                </a:solidFill>
                <a:latin typeface="汉真广标" pitchFamily="49" charset="-122"/>
                <a:ea typeface="汉真广标" pitchFamily="49" charset="-122"/>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ym typeface="Arial"/>
              </a:rPr>
              <a:t>一、论证</a:t>
            </a:r>
            <a:r>
              <a:rPr lang="zh-CN" altLang="en-US" b="1">
                <a:sym typeface="Arial"/>
              </a:rPr>
              <a:t>类阅读的思维</a:t>
            </a:r>
            <a:endParaRPr lang="zh-CN" altLang="en-US" b="1">
              <a:sym typeface="Arial"/>
            </a:endParaRPr>
          </a:p>
        </p:txBody>
      </p:sp>
      <p:sp>
        <p:nvSpPr>
          <p:cNvPr id="2" name="矩形 1"/>
          <p:cNvSpPr/>
          <p:nvPr/>
        </p:nvSpPr>
        <p:spPr>
          <a:xfrm>
            <a:off x="420913" y="721088"/>
            <a:ext cx="11205029" cy="600164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400" b="1" smtClean="0">
                <a:solidFill>
                  <a:srgbClr val="FF0000"/>
                </a:solidFill>
              </a:rPr>
              <a:t>1.</a:t>
            </a:r>
            <a:r>
              <a:rPr lang="zh-CN" altLang="en-US" sz="2400" b="1" smtClean="0">
                <a:solidFill>
                  <a:srgbClr val="FF0000"/>
                </a:solidFill>
              </a:rPr>
              <a:t>关于</a:t>
            </a:r>
            <a:r>
              <a:rPr lang="zh-CN" altLang="en-US" sz="2400" b="1">
                <a:solidFill>
                  <a:srgbClr val="FF0000"/>
                </a:solidFill>
              </a:rPr>
              <a:t>文体的常识</a:t>
            </a:r>
            <a:endParaRPr lang="zh-CN" altLang="en-US" sz="2400" b="1">
              <a:solidFill>
                <a:srgbClr val="FF0000"/>
              </a:solidFill>
            </a:endParaRPr>
          </a:p>
          <a:p>
            <a:endParaRPr lang="zh-CN" altLang="en-US" sz="2400"/>
          </a:p>
          <a:p>
            <a:r>
              <a:rPr lang="zh-CN" altLang="en-US" sz="2400" smtClean="0"/>
              <a:t>    所有</a:t>
            </a:r>
            <a:r>
              <a:rPr lang="zh-CN" altLang="en-US" sz="2400"/>
              <a:t>的题型都与考查考生的语文素养密切相关。高考整张试卷，无一不渗透着这种目的</a:t>
            </a:r>
            <a:r>
              <a:rPr lang="zh-CN" altLang="en-US" sz="2400" smtClean="0"/>
              <a:t>。</a:t>
            </a:r>
            <a:endParaRPr lang="en-US" altLang="zh-CN" sz="2400" smtClean="0"/>
          </a:p>
          <a:p>
            <a:r>
              <a:rPr lang="en-US" altLang="zh-CN" sz="2400"/>
              <a:t> </a:t>
            </a:r>
            <a:r>
              <a:rPr lang="en-US" altLang="zh-CN" sz="2400" smtClean="0"/>
              <a:t>   </a:t>
            </a:r>
            <a:r>
              <a:rPr lang="zh-CN" altLang="en-US" sz="2400" smtClean="0"/>
              <a:t>论述</a:t>
            </a:r>
            <a:r>
              <a:rPr lang="zh-CN" altLang="en-US" sz="2400"/>
              <a:t>类文本，属于典范的议论文，这种文体本身，就决定了它观点的鲜明、结构的合理、逻辑的严谨、语言的缜密等特点。而一旦设置考题，这些元素必然会部分地纳入选项</a:t>
            </a:r>
            <a:r>
              <a:rPr lang="zh-CN" altLang="en-US" sz="2400" smtClean="0"/>
              <a:t>。</a:t>
            </a:r>
            <a:endParaRPr lang="zh-CN" altLang="en-US" sz="2400"/>
          </a:p>
          <a:p>
            <a:r>
              <a:rPr lang="zh-CN" altLang="en-US" sz="2400" smtClean="0"/>
              <a:t>    </a:t>
            </a:r>
            <a:r>
              <a:rPr lang="zh-CN" altLang="en-US" sz="2400" b="1" smtClean="0">
                <a:solidFill>
                  <a:srgbClr val="00B0F0"/>
                </a:solidFill>
              </a:rPr>
              <a:t>以</a:t>
            </a:r>
            <a:r>
              <a:rPr lang="en-US" altLang="zh-CN" sz="2400" b="1">
                <a:solidFill>
                  <a:srgbClr val="00B0F0"/>
                </a:solidFill>
              </a:rPr>
              <a:t>2021</a:t>
            </a:r>
            <a:r>
              <a:rPr lang="zh-CN" altLang="en-US" sz="2400" b="1">
                <a:solidFill>
                  <a:srgbClr val="00B0F0"/>
                </a:solidFill>
              </a:rPr>
              <a:t>年全国甲卷第</a:t>
            </a:r>
            <a:r>
              <a:rPr lang="en-US" altLang="zh-CN" sz="2400" b="1">
                <a:solidFill>
                  <a:srgbClr val="00B0F0"/>
                </a:solidFill>
              </a:rPr>
              <a:t>2</a:t>
            </a:r>
            <a:r>
              <a:rPr lang="zh-CN" altLang="en-US" sz="2400" b="1">
                <a:solidFill>
                  <a:srgbClr val="00B0F0"/>
                </a:solidFill>
              </a:rPr>
              <a:t>题第</a:t>
            </a:r>
            <a:r>
              <a:rPr lang="en-US" altLang="zh-CN" sz="2400" b="1">
                <a:solidFill>
                  <a:srgbClr val="00B0F0"/>
                </a:solidFill>
              </a:rPr>
              <a:t>4</a:t>
            </a:r>
            <a:r>
              <a:rPr lang="zh-CN" altLang="en-US" sz="2400" b="1">
                <a:solidFill>
                  <a:srgbClr val="00B0F0"/>
                </a:solidFill>
              </a:rPr>
              <a:t>选项为例：“文章以‘据我所见’‘在我看来’等语，对观点表述作出限制，立论审慎。</a:t>
            </a:r>
            <a:r>
              <a:rPr lang="zh-CN" altLang="en-US" sz="2400" b="1" smtClean="0">
                <a:solidFill>
                  <a:srgbClr val="00B0F0"/>
                </a:solidFill>
              </a:rPr>
              <a:t>”（错误）</a:t>
            </a:r>
            <a:r>
              <a:rPr lang="zh-CN" altLang="en-US" sz="2400" smtClean="0"/>
              <a:t>这</a:t>
            </a:r>
            <a:r>
              <a:rPr lang="zh-CN" altLang="en-US" sz="2400"/>
              <a:t>是一句关于文本语言的阐述，一个具有基本文体意识的考生，不用阅读文本，也可以得出正确的结论。“据我”也好，“在我”也罢，它表明，此后的表述毫无疑问是作者个人的观点。既然是仅限于其个人的，那么，毋庸置疑，这便意味着一种“限制”，</a:t>
            </a:r>
            <a:r>
              <a:rPr lang="en-US" altLang="zh-CN" sz="2400"/>
              <a:t>——“</a:t>
            </a:r>
            <a:r>
              <a:rPr lang="zh-CN" altLang="en-US" sz="2400"/>
              <a:t>我”是这样看待、认识的，他人未必。同样，它显示出来的态度也是“审慎”的，“所见”“看来”的内容，都是由“我”而诞生的，既没有依凭前人，也没有借助典籍，这就暗含有“不一定完全被所有人认可”的因素在里面。稍具学科素养的考生，只要加以阅读品味，就可以得出这一说法没有问题的结论。</a:t>
            </a:r>
            <a:endParaRPr lang="zh-CN" altLang="en-US" sz="24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 name="文本框 60"/>
          <p:cNvSpPr txBox="1"/>
          <p:nvPr/>
        </p:nvSpPr>
        <p:spPr>
          <a:xfrm>
            <a:off x="620678" y="11337"/>
            <a:ext cx="3278462" cy="461665"/>
          </a:xfrm>
          <a:prstGeom prst="rect">
            <a:avLst/>
          </a:prstGeom>
          <a:noFill/>
        </p:spPr>
        <p:txBody>
          <a:bodyPr wrap="none" rtlCol="0">
            <a:spAutoFit/>
          </a:bodyPr>
          <a:lstStyle>
            <a:defPPr>
              <a:defRPr lang="en-US"/>
            </a:defPPr>
            <a:lvl1pPr marL="0" algn="l" defTabSz="457200" rtl="0" eaLnBrk="1" latinLnBrk="0" hangingPunct="1">
              <a:defRPr sz="2400" kern="1200">
                <a:solidFill>
                  <a:schemeClr val="tx1">
                    <a:lumMod val="85000"/>
                    <a:lumOff val="15000"/>
                  </a:schemeClr>
                </a:solidFill>
                <a:latin typeface="汉真广标" pitchFamily="49" charset="-122"/>
                <a:ea typeface="汉真广标" pitchFamily="49" charset="-122"/>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ym typeface="Arial"/>
              </a:rPr>
              <a:t>一、论证</a:t>
            </a:r>
            <a:r>
              <a:rPr lang="zh-CN" altLang="en-US" b="1">
                <a:sym typeface="Arial"/>
              </a:rPr>
              <a:t>类阅读的思维</a:t>
            </a:r>
            <a:endParaRPr lang="zh-CN" altLang="en-US" b="1">
              <a:sym typeface="Arial"/>
            </a:endParaRPr>
          </a:p>
        </p:txBody>
      </p:sp>
      <p:sp>
        <p:nvSpPr>
          <p:cNvPr id="2" name="矩形 1"/>
          <p:cNvSpPr/>
          <p:nvPr/>
        </p:nvSpPr>
        <p:spPr>
          <a:xfrm>
            <a:off x="420913" y="721088"/>
            <a:ext cx="11205029" cy="6124754"/>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800" b="1" smtClean="0">
                <a:solidFill>
                  <a:srgbClr val="FF0000"/>
                </a:solidFill>
              </a:rPr>
              <a:t>1.</a:t>
            </a:r>
            <a:r>
              <a:rPr lang="zh-CN" altLang="en-US" sz="2800" b="1" smtClean="0">
                <a:solidFill>
                  <a:srgbClr val="FF0000"/>
                </a:solidFill>
              </a:rPr>
              <a:t>关于</a:t>
            </a:r>
            <a:r>
              <a:rPr lang="zh-CN" altLang="en-US" sz="2800" b="1">
                <a:solidFill>
                  <a:srgbClr val="FF0000"/>
                </a:solidFill>
              </a:rPr>
              <a:t>文体的常识</a:t>
            </a:r>
            <a:endParaRPr lang="zh-CN" altLang="en-US" sz="2800" b="1">
              <a:solidFill>
                <a:srgbClr val="FF0000"/>
              </a:solidFill>
            </a:endParaRPr>
          </a:p>
          <a:p>
            <a:endParaRPr lang="zh-CN" altLang="en-US" sz="2800"/>
          </a:p>
          <a:p>
            <a:r>
              <a:rPr lang="en-US" altLang="zh-CN" sz="2800" smtClean="0"/>
              <a:t>    </a:t>
            </a:r>
            <a:r>
              <a:rPr lang="en-US" altLang="zh-CN" sz="2800" b="1" smtClean="0">
                <a:solidFill>
                  <a:srgbClr val="00B0F0"/>
                </a:solidFill>
              </a:rPr>
              <a:t>2020</a:t>
            </a:r>
            <a:r>
              <a:rPr lang="zh-CN" altLang="en-US" sz="2800" b="1">
                <a:solidFill>
                  <a:srgbClr val="00B0F0"/>
                </a:solidFill>
              </a:rPr>
              <a:t>年全国一卷第</a:t>
            </a:r>
            <a:r>
              <a:rPr lang="en-US" altLang="zh-CN" sz="2800" b="1">
                <a:solidFill>
                  <a:srgbClr val="00B0F0"/>
                </a:solidFill>
              </a:rPr>
              <a:t>2</a:t>
            </a:r>
            <a:r>
              <a:rPr lang="zh-CN" altLang="en-US" sz="2800" b="1">
                <a:solidFill>
                  <a:srgbClr val="00B0F0"/>
                </a:solidFill>
              </a:rPr>
              <a:t>题第</a:t>
            </a:r>
            <a:r>
              <a:rPr lang="en-US" altLang="zh-CN" sz="2800" b="1">
                <a:solidFill>
                  <a:srgbClr val="00B0F0"/>
                </a:solidFill>
              </a:rPr>
              <a:t>1</a:t>
            </a:r>
            <a:r>
              <a:rPr lang="zh-CN" altLang="en-US" sz="2800" b="1">
                <a:solidFill>
                  <a:srgbClr val="00B0F0"/>
                </a:solidFill>
              </a:rPr>
              <a:t>选项为例：“文章几次引用文献，目的是论证中国古今经典中对‘孝’的理解诠释是一致的。</a:t>
            </a:r>
            <a:r>
              <a:rPr lang="zh-CN" altLang="en-US" sz="2800" b="1" smtClean="0">
                <a:solidFill>
                  <a:srgbClr val="00B0F0"/>
                </a:solidFill>
              </a:rPr>
              <a:t>”（错误）</a:t>
            </a:r>
            <a:r>
              <a:rPr lang="zh-CN" altLang="en-US" sz="2800" smtClean="0"/>
              <a:t>这</a:t>
            </a:r>
            <a:r>
              <a:rPr lang="zh-CN" altLang="en-US" sz="2800"/>
              <a:t>是一句将论据与论点结合起来考查的题目</a:t>
            </a:r>
            <a:r>
              <a:rPr lang="zh-CN" altLang="en-US" sz="2800" smtClean="0"/>
              <a:t>。</a:t>
            </a:r>
            <a:endParaRPr lang="en-US" altLang="zh-CN" sz="2800" smtClean="0"/>
          </a:p>
          <a:p>
            <a:r>
              <a:rPr lang="en-US" altLang="zh-CN" sz="2800"/>
              <a:t> </a:t>
            </a:r>
            <a:r>
              <a:rPr lang="en-US" altLang="zh-CN" sz="2800" smtClean="0"/>
              <a:t>   </a:t>
            </a:r>
            <a:r>
              <a:rPr lang="zh-CN" altLang="en-US" sz="2800" b="1" smtClean="0">
                <a:solidFill>
                  <a:schemeClr val="accent6"/>
                </a:solidFill>
              </a:rPr>
              <a:t>一般</a:t>
            </a:r>
            <a:r>
              <a:rPr lang="zh-CN" altLang="en-US" sz="2800" b="1">
                <a:solidFill>
                  <a:schemeClr val="accent6"/>
                </a:solidFill>
              </a:rPr>
              <a:t>考生判断正误的思路就是：找到每一处引用（论据），然后联系语境仔细辨别是不是每一处证明的都是后面提出的这一论点。</a:t>
            </a:r>
            <a:r>
              <a:rPr lang="zh-CN" altLang="en-US" sz="2800"/>
              <a:t>这种做法诚然没有什么问题。</a:t>
            </a:r>
            <a:r>
              <a:rPr lang="zh-CN" altLang="en-US" sz="2800" b="1">
                <a:solidFill>
                  <a:schemeClr val="accent6"/>
                </a:solidFill>
              </a:rPr>
              <a:t>但一个具有文体常识的考生则会敏感地想到：一篇并不太长的文章，有多处引用，而每一处都用来证明同一论点，这就显然有不科学之处；</a:t>
            </a:r>
            <a:r>
              <a:rPr lang="zh-CN" altLang="en-US" sz="2800"/>
              <a:t>再对文章稍加浏览后马上就会发现，这篇文章的引用是散布在不同位置的，那么，即使本文的中心论点就是“中国古今经典中对‘孝’的理解诠释是一致的”，根据议论文的结构常识，它依然是不合理的。带着这种思维来做本题，显然难度就低了，准确率就高了。</a:t>
            </a:r>
            <a:endParaRPr lang="zh-CN" altLang="en-US" sz="28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 name="文本框 60"/>
          <p:cNvSpPr txBox="1"/>
          <p:nvPr/>
        </p:nvSpPr>
        <p:spPr>
          <a:xfrm>
            <a:off x="620678" y="11337"/>
            <a:ext cx="3278462" cy="461665"/>
          </a:xfrm>
          <a:prstGeom prst="rect">
            <a:avLst/>
          </a:prstGeom>
          <a:noFill/>
        </p:spPr>
        <p:txBody>
          <a:bodyPr wrap="none" rtlCol="0">
            <a:spAutoFit/>
          </a:bodyPr>
          <a:lstStyle>
            <a:defPPr>
              <a:defRPr lang="en-US"/>
            </a:defPPr>
            <a:lvl1pPr marL="0" algn="l" defTabSz="457200" rtl="0" eaLnBrk="1" latinLnBrk="0" hangingPunct="1">
              <a:defRPr sz="2400" kern="1200">
                <a:solidFill>
                  <a:schemeClr val="tx1">
                    <a:lumMod val="85000"/>
                    <a:lumOff val="15000"/>
                  </a:schemeClr>
                </a:solidFill>
                <a:latin typeface="汉真广标" pitchFamily="49" charset="-122"/>
                <a:ea typeface="汉真广标" pitchFamily="49" charset="-122"/>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ym typeface="Arial"/>
              </a:rPr>
              <a:t>一、论证</a:t>
            </a:r>
            <a:r>
              <a:rPr lang="zh-CN" altLang="en-US" b="1">
                <a:sym typeface="Arial"/>
              </a:rPr>
              <a:t>类阅读的思维</a:t>
            </a:r>
            <a:endParaRPr lang="zh-CN" altLang="en-US" b="1">
              <a:sym typeface="Arial"/>
            </a:endParaRPr>
          </a:p>
        </p:txBody>
      </p:sp>
      <p:sp>
        <p:nvSpPr>
          <p:cNvPr id="2" name="矩形 1"/>
          <p:cNvSpPr/>
          <p:nvPr/>
        </p:nvSpPr>
        <p:spPr>
          <a:xfrm>
            <a:off x="420913" y="721088"/>
            <a:ext cx="11205029" cy="5632311"/>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400" b="1" smtClean="0">
                <a:solidFill>
                  <a:srgbClr val="FF0000"/>
                </a:solidFill>
              </a:rPr>
              <a:t>2.</a:t>
            </a:r>
            <a:r>
              <a:rPr lang="zh-CN" altLang="en-US" sz="2400" b="1" smtClean="0">
                <a:solidFill>
                  <a:srgbClr val="FF0000"/>
                </a:solidFill>
              </a:rPr>
              <a:t>关于经验的</a:t>
            </a:r>
            <a:r>
              <a:rPr lang="zh-CN" altLang="en-US" sz="2400" b="1">
                <a:solidFill>
                  <a:srgbClr val="FF0000"/>
                </a:solidFill>
              </a:rPr>
              <a:t>常识</a:t>
            </a:r>
            <a:endParaRPr lang="zh-CN" altLang="en-US" sz="2400" b="1">
              <a:solidFill>
                <a:srgbClr val="FF0000"/>
              </a:solidFill>
            </a:endParaRPr>
          </a:p>
          <a:p>
            <a:endParaRPr lang="zh-CN" altLang="en-US" sz="2400"/>
          </a:p>
          <a:p>
            <a:r>
              <a:rPr lang="zh-CN" altLang="en-US" sz="2400" smtClean="0"/>
              <a:t>    论述</a:t>
            </a:r>
            <a:r>
              <a:rPr lang="zh-CN" altLang="en-US" sz="2400"/>
              <a:t>类文本</a:t>
            </a:r>
            <a:r>
              <a:rPr lang="zh-CN" altLang="en-US" sz="2400" smtClean="0"/>
              <a:t>，它</a:t>
            </a:r>
            <a:r>
              <a:rPr lang="zh-CN" altLang="en-US" sz="2400"/>
              <a:t>紧贴当下，富有时代气息，因为它较强的学术性，又往往立根于我国特有的传统与现实。许多的考题，都体现出这种特点</a:t>
            </a:r>
            <a:r>
              <a:rPr lang="zh-CN" altLang="en-US" sz="2400" smtClean="0"/>
              <a:t>。</a:t>
            </a:r>
            <a:r>
              <a:rPr lang="zh-CN" altLang="en-US" sz="2400" b="1" smtClean="0">
                <a:solidFill>
                  <a:srgbClr val="FF0000"/>
                </a:solidFill>
              </a:rPr>
              <a:t>即</a:t>
            </a:r>
            <a:r>
              <a:rPr lang="zh-CN" altLang="en-US" sz="2400" b="1">
                <a:solidFill>
                  <a:srgbClr val="FF0000"/>
                </a:solidFill>
              </a:rPr>
              <a:t>你的思维，要符合一</a:t>
            </a:r>
            <a:r>
              <a:rPr lang="zh-CN" altLang="en-US" sz="2400" b="1" smtClean="0">
                <a:solidFill>
                  <a:srgbClr val="FF0000"/>
                </a:solidFill>
              </a:rPr>
              <a:t>种经验方面</a:t>
            </a:r>
            <a:r>
              <a:rPr lang="zh-CN" altLang="en-US" sz="2400" b="1">
                <a:solidFill>
                  <a:srgbClr val="FF0000"/>
                </a:solidFill>
              </a:rPr>
              <a:t>的常识，这种常识，同样考查到考生的综合素养。</a:t>
            </a:r>
            <a:r>
              <a:rPr lang="zh-CN" altLang="en-US" sz="2400"/>
              <a:t>从此角度考虑问题，依据常识进行判断也便落到了实处。</a:t>
            </a:r>
            <a:endParaRPr lang="zh-CN" altLang="en-US" sz="2400"/>
          </a:p>
          <a:p>
            <a:endParaRPr lang="zh-CN" altLang="en-US" sz="2400"/>
          </a:p>
          <a:p>
            <a:r>
              <a:rPr lang="zh-CN" altLang="en-US" sz="2400" smtClean="0"/>
              <a:t>   </a:t>
            </a:r>
            <a:r>
              <a:rPr lang="en-US" altLang="zh-CN" sz="2400" b="1" smtClean="0">
                <a:solidFill>
                  <a:srgbClr val="00B0F0"/>
                </a:solidFill>
              </a:rPr>
              <a:t>2020</a:t>
            </a:r>
            <a:r>
              <a:rPr lang="zh-CN" altLang="en-US" sz="2400" b="1">
                <a:solidFill>
                  <a:srgbClr val="00B0F0"/>
                </a:solidFill>
              </a:rPr>
              <a:t>全国一卷第</a:t>
            </a:r>
            <a:r>
              <a:rPr lang="en-US" altLang="zh-CN" sz="2400" b="1">
                <a:solidFill>
                  <a:srgbClr val="00B0F0"/>
                </a:solidFill>
              </a:rPr>
              <a:t>1</a:t>
            </a:r>
            <a:r>
              <a:rPr lang="zh-CN" altLang="en-US" sz="2400" b="1">
                <a:solidFill>
                  <a:srgbClr val="00B0F0"/>
                </a:solidFill>
              </a:rPr>
              <a:t>题第</a:t>
            </a:r>
            <a:r>
              <a:rPr lang="en-US" altLang="zh-CN" sz="2400" b="1">
                <a:solidFill>
                  <a:srgbClr val="00B0F0"/>
                </a:solidFill>
              </a:rPr>
              <a:t>1</a:t>
            </a:r>
            <a:r>
              <a:rPr lang="zh-CN" altLang="en-US" sz="2400" b="1">
                <a:solidFill>
                  <a:srgbClr val="00B0F0"/>
                </a:solidFill>
              </a:rPr>
              <a:t>选项：“中国自古以来注重家庭伦理，把家庭伦理规范置于比社会伦理制度更重要的位置。</a:t>
            </a:r>
            <a:r>
              <a:rPr lang="zh-CN" altLang="en-US" sz="2400" b="1" smtClean="0">
                <a:solidFill>
                  <a:srgbClr val="00B0F0"/>
                </a:solidFill>
              </a:rPr>
              <a:t>”（错误）</a:t>
            </a:r>
            <a:r>
              <a:rPr lang="zh-CN" altLang="en-US" sz="2400" smtClean="0"/>
              <a:t>“</a:t>
            </a:r>
            <a:r>
              <a:rPr lang="zh-CN" altLang="en-US" sz="2400"/>
              <a:t>中国自古以来注重家庭伦理”这就是一个常识性的问题，只要是一个对中国传统文化有基本认识的人，都应该知道这一点。紧跟着，“把家庭伦理规范置于比社会伦理制度更重要的位置”，这个表述，即使是思维层次较低的考生，也会觉得它存在问题：我们中华民族伟大而优秀的传统，就是“国”（社会）在“家”前，既然“伦理规范”也是其中的一个元素，那就不可能出现这种情况。这同样是一个作为中国人的常识性认识。仅从这一点思考出发，这个选项显然也是不合理的。</a:t>
            </a:r>
            <a:endParaRPr lang="zh-CN" altLang="en-US" sz="24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 name="文本框 60"/>
          <p:cNvSpPr txBox="1"/>
          <p:nvPr/>
        </p:nvSpPr>
        <p:spPr>
          <a:xfrm>
            <a:off x="620678" y="11337"/>
            <a:ext cx="3278462" cy="461665"/>
          </a:xfrm>
          <a:prstGeom prst="rect">
            <a:avLst/>
          </a:prstGeom>
          <a:noFill/>
        </p:spPr>
        <p:txBody>
          <a:bodyPr wrap="none" rtlCol="0">
            <a:spAutoFit/>
          </a:bodyPr>
          <a:lstStyle>
            <a:defPPr>
              <a:defRPr lang="en-US"/>
            </a:defPPr>
            <a:lvl1pPr marL="0" algn="l" defTabSz="457200" rtl="0" eaLnBrk="1" latinLnBrk="0" hangingPunct="1">
              <a:defRPr sz="2400" kern="1200">
                <a:solidFill>
                  <a:schemeClr val="tx1">
                    <a:lumMod val="85000"/>
                    <a:lumOff val="15000"/>
                  </a:schemeClr>
                </a:solidFill>
                <a:latin typeface="汉真广标" pitchFamily="49" charset="-122"/>
                <a:ea typeface="汉真广标" pitchFamily="49" charset="-122"/>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ym typeface="Arial"/>
              </a:rPr>
              <a:t>一、论证</a:t>
            </a:r>
            <a:r>
              <a:rPr lang="zh-CN" altLang="en-US" b="1">
                <a:sym typeface="Arial"/>
              </a:rPr>
              <a:t>类阅读的思维</a:t>
            </a:r>
            <a:endParaRPr lang="zh-CN" altLang="en-US" b="1">
              <a:sym typeface="Arial"/>
            </a:endParaRPr>
          </a:p>
        </p:txBody>
      </p:sp>
      <p:sp>
        <p:nvSpPr>
          <p:cNvPr id="2" name="矩形 1"/>
          <p:cNvSpPr/>
          <p:nvPr/>
        </p:nvSpPr>
        <p:spPr>
          <a:xfrm>
            <a:off x="420913" y="721088"/>
            <a:ext cx="11205029" cy="4832092"/>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800" b="1" smtClean="0">
                <a:solidFill>
                  <a:srgbClr val="FF0000"/>
                </a:solidFill>
              </a:rPr>
              <a:t>2.</a:t>
            </a:r>
            <a:r>
              <a:rPr lang="zh-CN" altLang="en-US" sz="2800" b="1" smtClean="0">
                <a:solidFill>
                  <a:srgbClr val="FF0000"/>
                </a:solidFill>
              </a:rPr>
              <a:t>关于经验的</a:t>
            </a:r>
            <a:r>
              <a:rPr lang="zh-CN" altLang="en-US" sz="2800" b="1">
                <a:solidFill>
                  <a:srgbClr val="FF0000"/>
                </a:solidFill>
              </a:rPr>
              <a:t>常识</a:t>
            </a:r>
            <a:endParaRPr lang="zh-CN" altLang="en-US" sz="2800" b="1">
              <a:solidFill>
                <a:srgbClr val="FF0000"/>
              </a:solidFill>
            </a:endParaRPr>
          </a:p>
          <a:p>
            <a:endParaRPr lang="zh-CN" altLang="en-US" sz="2800"/>
          </a:p>
          <a:p>
            <a:r>
              <a:rPr lang="zh-CN" altLang="en-US" sz="2800" smtClean="0"/>
              <a:t>    </a:t>
            </a:r>
            <a:r>
              <a:rPr lang="en-US" altLang="zh-CN" sz="2800" b="1" smtClean="0">
                <a:solidFill>
                  <a:srgbClr val="00B0F0"/>
                </a:solidFill>
              </a:rPr>
              <a:t>2019</a:t>
            </a:r>
            <a:r>
              <a:rPr lang="zh-CN" altLang="en-US" sz="2800" b="1">
                <a:solidFill>
                  <a:srgbClr val="00B0F0"/>
                </a:solidFill>
              </a:rPr>
              <a:t>全国一卷第</a:t>
            </a:r>
            <a:r>
              <a:rPr lang="en-US" altLang="zh-CN" sz="2800" b="1">
                <a:solidFill>
                  <a:srgbClr val="00B0F0"/>
                </a:solidFill>
              </a:rPr>
              <a:t>1</a:t>
            </a:r>
            <a:r>
              <a:rPr lang="zh-CN" altLang="en-US" sz="2800" b="1">
                <a:solidFill>
                  <a:srgbClr val="00B0F0"/>
                </a:solidFill>
              </a:rPr>
              <a:t>题第</a:t>
            </a:r>
            <a:r>
              <a:rPr lang="en-US" altLang="zh-CN" sz="2800" b="1">
                <a:solidFill>
                  <a:srgbClr val="00B0F0"/>
                </a:solidFill>
              </a:rPr>
              <a:t>4</a:t>
            </a:r>
            <a:r>
              <a:rPr lang="zh-CN" altLang="en-US" sz="2800" b="1">
                <a:solidFill>
                  <a:srgbClr val="00B0F0"/>
                </a:solidFill>
              </a:rPr>
              <a:t>选项：“真正扎根时代，富有责任感的艺术家，无须考虑人民群众的娱乐和消费需求。</a:t>
            </a:r>
            <a:r>
              <a:rPr lang="zh-CN" altLang="en-US" sz="2800" b="1" smtClean="0">
                <a:solidFill>
                  <a:srgbClr val="00B0F0"/>
                </a:solidFill>
              </a:rPr>
              <a:t>”（错误）</a:t>
            </a:r>
            <a:r>
              <a:rPr lang="zh-CN" altLang="en-US" sz="2800" smtClean="0"/>
              <a:t>这</a:t>
            </a:r>
            <a:r>
              <a:rPr lang="zh-CN" altLang="en-US" sz="2800"/>
              <a:t>又是一个常识性的问题，仍然包含有对我国社会、制度、文化方面的基本了解与理解：“无须考虑人民群众的娱乐和消费需求”，那么，到底要考虑什么，即艺术家个人存在的价值在哪里？或可有别的，但倘若摒弃“人民群众的娱乐和消费需求”，那艺术家存在的意义就大打折扣了吧？再则，“人民群众的娱乐和消费需求”就不属于时代？“无须考虑”就是“富有责任感”？无论怎么看，这都与我们的基本认知不符。对文本相关内容稍加比照，答案很容易就能得出。</a:t>
            </a:r>
            <a:endParaRPr lang="zh-CN" altLang="en-US" sz="28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 name="文本框 60"/>
          <p:cNvSpPr txBox="1"/>
          <p:nvPr/>
        </p:nvSpPr>
        <p:spPr>
          <a:xfrm>
            <a:off x="620678" y="11337"/>
            <a:ext cx="3278462" cy="461665"/>
          </a:xfrm>
          <a:prstGeom prst="rect">
            <a:avLst/>
          </a:prstGeom>
          <a:noFill/>
        </p:spPr>
        <p:txBody>
          <a:bodyPr wrap="none" rtlCol="0">
            <a:spAutoFit/>
          </a:bodyPr>
          <a:lstStyle>
            <a:defPPr>
              <a:defRPr lang="en-US"/>
            </a:defPPr>
            <a:lvl1pPr marL="0" algn="l" defTabSz="457200" rtl="0" eaLnBrk="1" latinLnBrk="0" hangingPunct="1">
              <a:defRPr sz="2400" kern="1200">
                <a:solidFill>
                  <a:schemeClr val="tx1">
                    <a:lumMod val="85000"/>
                    <a:lumOff val="15000"/>
                  </a:schemeClr>
                </a:solidFill>
                <a:latin typeface="汉真广标" pitchFamily="49" charset="-122"/>
                <a:ea typeface="汉真广标" pitchFamily="49" charset="-122"/>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ym typeface="Arial"/>
              </a:rPr>
              <a:t>一、论证</a:t>
            </a:r>
            <a:r>
              <a:rPr lang="zh-CN" altLang="en-US" b="1">
                <a:sym typeface="Arial"/>
              </a:rPr>
              <a:t>类阅读的思维</a:t>
            </a:r>
            <a:endParaRPr lang="zh-CN" altLang="en-US" b="1">
              <a:sym typeface="Arial"/>
            </a:endParaRPr>
          </a:p>
        </p:txBody>
      </p:sp>
      <p:sp>
        <p:nvSpPr>
          <p:cNvPr id="2" name="矩形 1"/>
          <p:cNvSpPr/>
          <p:nvPr/>
        </p:nvSpPr>
        <p:spPr>
          <a:xfrm>
            <a:off x="420913" y="721088"/>
            <a:ext cx="11205029" cy="5262979"/>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400" b="1" smtClean="0">
                <a:solidFill>
                  <a:srgbClr val="FF0000"/>
                </a:solidFill>
              </a:rPr>
              <a:t>3.</a:t>
            </a:r>
            <a:r>
              <a:rPr lang="zh-CN" altLang="en-US" sz="2400" b="1" smtClean="0">
                <a:solidFill>
                  <a:srgbClr val="FF0000"/>
                </a:solidFill>
              </a:rPr>
              <a:t>关于逻辑的</a:t>
            </a:r>
            <a:r>
              <a:rPr lang="zh-CN" altLang="en-US" sz="2400" b="1">
                <a:solidFill>
                  <a:srgbClr val="FF0000"/>
                </a:solidFill>
              </a:rPr>
              <a:t>常识</a:t>
            </a:r>
            <a:endParaRPr lang="zh-CN" altLang="en-US" sz="2400" b="1">
              <a:solidFill>
                <a:srgbClr val="FF0000"/>
              </a:solidFill>
            </a:endParaRPr>
          </a:p>
          <a:p>
            <a:endParaRPr lang="zh-CN" altLang="en-US" sz="2400"/>
          </a:p>
          <a:p>
            <a:r>
              <a:rPr lang="zh-CN" altLang="en-US" sz="2400" smtClean="0"/>
              <a:t>    高考</a:t>
            </a:r>
            <a:r>
              <a:rPr lang="zh-CN" altLang="en-US" sz="2400"/>
              <a:t>语文考试将论述类文本作为第一题出现在试卷中，本就已经指明了考试的性质：</a:t>
            </a:r>
            <a:r>
              <a:rPr lang="zh-CN" altLang="en-US" sz="2400" b="1">
                <a:solidFill>
                  <a:srgbClr val="FF0000"/>
                </a:solidFill>
              </a:rPr>
              <a:t>我们选拔的学生，必须具备这道题考查到的思维品质</a:t>
            </a:r>
            <a:r>
              <a:rPr lang="zh-CN" altLang="en-US" sz="2400" b="1" smtClean="0">
                <a:solidFill>
                  <a:srgbClr val="FF0000"/>
                </a:solidFill>
              </a:rPr>
              <a:t>，就是</a:t>
            </a:r>
            <a:r>
              <a:rPr lang="zh-CN" altLang="en-US" sz="2400" b="1">
                <a:solidFill>
                  <a:srgbClr val="FF0000"/>
                </a:solidFill>
              </a:rPr>
              <a:t>现代科学需要的逻辑、推理、判断等能力。</a:t>
            </a:r>
            <a:r>
              <a:rPr lang="zh-CN" altLang="en-US" sz="2400"/>
              <a:t>因此，命题人对这一块的考查针对性极强。而由此入手，其中的一些选项，就可以根据逻辑常识进行判断</a:t>
            </a:r>
            <a:r>
              <a:rPr lang="zh-CN" altLang="en-US" sz="2400" smtClean="0"/>
              <a:t>。</a:t>
            </a:r>
            <a:endParaRPr lang="en-US" altLang="zh-CN" sz="2400" smtClean="0"/>
          </a:p>
          <a:p>
            <a:r>
              <a:rPr lang="zh-CN" altLang="en-US" sz="2400" smtClean="0"/>
              <a:t>    </a:t>
            </a:r>
            <a:r>
              <a:rPr lang="en-US" altLang="zh-CN" sz="2400" b="1" smtClean="0">
                <a:solidFill>
                  <a:srgbClr val="00B0F0"/>
                </a:solidFill>
              </a:rPr>
              <a:t>2019</a:t>
            </a:r>
            <a:r>
              <a:rPr lang="zh-CN" altLang="en-US" sz="2400" b="1" smtClean="0">
                <a:solidFill>
                  <a:srgbClr val="00B0F0"/>
                </a:solidFill>
              </a:rPr>
              <a:t>全国</a:t>
            </a:r>
            <a:r>
              <a:rPr lang="en-US" altLang="zh-CN" sz="2400" b="1" smtClean="0">
                <a:solidFill>
                  <a:srgbClr val="00B0F0"/>
                </a:solidFill>
              </a:rPr>
              <a:t>2</a:t>
            </a:r>
            <a:r>
              <a:rPr lang="zh-CN" altLang="en-US" sz="2400" b="1" smtClean="0">
                <a:solidFill>
                  <a:srgbClr val="00B0F0"/>
                </a:solidFill>
              </a:rPr>
              <a:t>卷</a:t>
            </a:r>
            <a:r>
              <a:rPr lang="zh-CN" altLang="en-US" sz="2400" b="1">
                <a:solidFill>
                  <a:srgbClr val="00B0F0"/>
                </a:solidFill>
              </a:rPr>
              <a:t>第</a:t>
            </a:r>
            <a:r>
              <a:rPr lang="en-US" altLang="zh-CN" sz="2400" b="1">
                <a:solidFill>
                  <a:srgbClr val="00B0F0"/>
                </a:solidFill>
              </a:rPr>
              <a:t>2</a:t>
            </a:r>
            <a:r>
              <a:rPr lang="zh-CN" altLang="en-US" sz="2400" b="1">
                <a:solidFill>
                  <a:srgbClr val="00B0F0"/>
                </a:solidFill>
              </a:rPr>
              <a:t>题第</a:t>
            </a:r>
            <a:r>
              <a:rPr lang="en-US" altLang="zh-CN" sz="2400" b="1">
                <a:solidFill>
                  <a:srgbClr val="00B0F0"/>
                </a:solidFill>
              </a:rPr>
              <a:t>4</a:t>
            </a:r>
            <a:r>
              <a:rPr lang="zh-CN" altLang="en-US" sz="2400" b="1">
                <a:solidFill>
                  <a:srgbClr val="00B0F0"/>
                </a:solidFill>
              </a:rPr>
              <a:t>选项：“文章论证了杜甫所以对时代苦难有担荷力量，是因为他广泛汲取了前人传统。</a:t>
            </a:r>
            <a:r>
              <a:rPr lang="zh-CN" altLang="en-US" sz="2400" b="1" smtClean="0">
                <a:solidFill>
                  <a:srgbClr val="00B0F0"/>
                </a:solidFill>
              </a:rPr>
              <a:t>”（错误）</a:t>
            </a:r>
            <a:r>
              <a:rPr lang="zh-CN" altLang="en-US" sz="2400" smtClean="0"/>
              <a:t>只</a:t>
            </a:r>
            <a:r>
              <a:rPr lang="zh-CN" altLang="en-US" sz="2400"/>
              <a:t>就这一句话而不考虑其文本提供的背景，它在逻辑上也显然存在问题。这是一个因果关系的复句。换一种表述就是：“因为杜甫广泛汲取了前人的传统，所以他对时代苦难有担荷力量。”考生只要根据常识进行推断，就可以发现这两者之前的关系存在着不合理的成分：一个诗人，是不是汲取前人的传统，自身就会有担荷力量？而且是关乎“时代苦难”的？显然未必；“前人的传统”是一个模糊笼统的概念，杜甫哪怕继承，根据句意，也是其中关乎“担荷”的部分，而不是全部。</a:t>
            </a:r>
            <a:endParaRPr lang="zh-CN" altLang="en-US" sz="24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 name="文本框 60"/>
          <p:cNvSpPr txBox="1"/>
          <p:nvPr/>
        </p:nvSpPr>
        <p:spPr>
          <a:xfrm>
            <a:off x="620678" y="11337"/>
            <a:ext cx="3278462" cy="461665"/>
          </a:xfrm>
          <a:prstGeom prst="rect">
            <a:avLst/>
          </a:prstGeom>
          <a:noFill/>
        </p:spPr>
        <p:txBody>
          <a:bodyPr wrap="none" rtlCol="0">
            <a:spAutoFit/>
          </a:bodyPr>
          <a:lstStyle>
            <a:defPPr>
              <a:defRPr lang="en-US"/>
            </a:defPPr>
            <a:lvl1pPr marL="0" algn="l" defTabSz="457200" rtl="0" eaLnBrk="1" latinLnBrk="0" hangingPunct="1">
              <a:defRPr sz="2400" kern="1200">
                <a:solidFill>
                  <a:schemeClr val="tx1">
                    <a:lumMod val="85000"/>
                    <a:lumOff val="15000"/>
                  </a:schemeClr>
                </a:solidFill>
                <a:latin typeface="汉真广标" pitchFamily="49" charset="-122"/>
                <a:ea typeface="汉真广标" pitchFamily="49" charset="-122"/>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ym typeface="Arial"/>
              </a:rPr>
              <a:t>一、论证</a:t>
            </a:r>
            <a:r>
              <a:rPr lang="zh-CN" altLang="en-US" b="1">
                <a:sym typeface="Arial"/>
              </a:rPr>
              <a:t>类阅读的思维</a:t>
            </a:r>
            <a:endParaRPr lang="zh-CN" altLang="en-US" b="1">
              <a:sym typeface="Arial"/>
            </a:endParaRPr>
          </a:p>
        </p:txBody>
      </p:sp>
      <p:sp>
        <p:nvSpPr>
          <p:cNvPr id="2" name="矩形 1"/>
          <p:cNvSpPr/>
          <p:nvPr/>
        </p:nvSpPr>
        <p:spPr>
          <a:xfrm>
            <a:off x="420913" y="721088"/>
            <a:ext cx="11205029" cy="5262979"/>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800" b="1" smtClean="0">
                <a:solidFill>
                  <a:srgbClr val="FF0000"/>
                </a:solidFill>
              </a:rPr>
              <a:t>3.</a:t>
            </a:r>
            <a:r>
              <a:rPr lang="zh-CN" altLang="en-US" sz="2800" b="1" smtClean="0">
                <a:solidFill>
                  <a:srgbClr val="FF0000"/>
                </a:solidFill>
              </a:rPr>
              <a:t>关于逻辑的</a:t>
            </a:r>
            <a:r>
              <a:rPr lang="zh-CN" altLang="en-US" sz="2800" b="1">
                <a:solidFill>
                  <a:srgbClr val="FF0000"/>
                </a:solidFill>
              </a:rPr>
              <a:t>常识</a:t>
            </a:r>
            <a:endParaRPr lang="zh-CN" altLang="en-US" sz="2800" b="1">
              <a:solidFill>
                <a:srgbClr val="FF0000"/>
              </a:solidFill>
            </a:endParaRPr>
          </a:p>
          <a:p>
            <a:endParaRPr lang="zh-CN" altLang="en-US" sz="2800"/>
          </a:p>
          <a:p>
            <a:r>
              <a:rPr lang="zh-CN" altLang="en-US" sz="2800" smtClean="0"/>
              <a:t>    </a:t>
            </a:r>
            <a:r>
              <a:rPr lang="en-US" altLang="zh-CN" sz="2800" b="1">
                <a:solidFill>
                  <a:srgbClr val="00B0F0"/>
                </a:solidFill>
              </a:rPr>
              <a:t>2022</a:t>
            </a:r>
            <a:r>
              <a:rPr lang="zh-CN" altLang="en-US" sz="2800" b="1">
                <a:solidFill>
                  <a:srgbClr val="00B0F0"/>
                </a:solidFill>
              </a:rPr>
              <a:t>全国乙卷第</a:t>
            </a:r>
            <a:r>
              <a:rPr lang="en-US" altLang="zh-CN" sz="2800" b="1">
                <a:solidFill>
                  <a:srgbClr val="00B0F0"/>
                </a:solidFill>
              </a:rPr>
              <a:t>3</a:t>
            </a:r>
            <a:r>
              <a:rPr lang="zh-CN" altLang="en-US" sz="2800" b="1">
                <a:solidFill>
                  <a:srgbClr val="00B0F0"/>
                </a:solidFill>
              </a:rPr>
              <a:t>题第</a:t>
            </a:r>
            <a:r>
              <a:rPr lang="en-US" altLang="zh-CN" sz="2800" b="1">
                <a:solidFill>
                  <a:srgbClr val="00B0F0"/>
                </a:solidFill>
              </a:rPr>
              <a:t>3</a:t>
            </a:r>
            <a:r>
              <a:rPr lang="zh-CN" altLang="en-US" sz="2800" b="1">
                <a:solidFill>
                  <a:srgbClr val="00B0F0"/>
                </a:solidFill>
              </a:rPr>
              <a:t>选项：“相较于长篇作品，笔记小说短小精悍，在采用流动视角或复眼映视式视角叙事时，更容易实现多重的叙事功能。</a:t>
            </a:r>
            <a:r>
              <a:rPr lang="zh-CN" altLang="en-US" sz="2800" b="1" smtClean="0">
                <a:solidFill>
                  <a:srgbClr val="00B0F0"/>
                </a:solidFill>
              </a:rPr>
              <a:t>”（错误）</a:t>
            </a:r>
            <a:r>
              <a:rPr lang="zh-CN" altLang="en-US" sz="2800" smtClean="0"/>
              <a:t>这个</a:t>
            </a:r>
            <a:r>
              <a:rPr lang="zh-CN" altLang="en-US" sz="2800"/>
              <a:t>表达，贯穿一个简单的对比思维，合成一句话就是：“笔记小说因为短小精悍而比长篇作品在采用流动视角或复眼映视式视角叙事时更容易实现多重的叙事功能。”从逻辑方面进行推断，很自然就会产生一个问题：先不用顾及中间出现的诸多陌生名词，是不是“因为短小精悍”就“更容易实现多重叙事功能”？盯住关键词“短小精悍”与“多重叙事”稍一思索，哪怕不能立刻确定它存在问题，在回归文本时也会有一个明确的指向</a:t>
            </a:r>
            <a:r>
              <a:rPr lang="en-US" altLang="zh-CN" sz="2800"/>
              <a:t>——</a:t>
            </a:r>
            <a:r>
              <a:rPr lang="zh-CN" altLang="en-US" sz="2800"/>
              <a:t>做题，能够轻易地捕捉到隐含于文字背后的暗示，是一种功夫。</a:t>
            </a:r>
            <a:endParaRPr lang="zh-CN" altLang="en-US" sz="2800"/>
          </a:p>
        </p:txBody>
      </p:sp>
      <p:pic>
        <p:nvPicPr>
          <p:cNvPr id="3" name="Picture 3"/>
          <p:cNvPicPr>
            <a:picLocks noChangeAspect="1"/>
          </p:cNvPicPr>
          <p:nvPr/>
        </p:nvPicPr>
        <p:blipFill>
          <a:blip r:embed="rId3"/>
          <a:stretch>
            <a:fillRect/>
          </a:stretch>
        </p:blipFill>
        <p:spPr>
          <a:xfrm flipH="1">
            <a:off x="12369800" y="12471400"/>
            <a:ext cx="0" cy="0"/>
          </a:xfrm>
          <a:prstGeom prst="rect">
            <a:avLst/>
          </a:prstGeom>
          <a:ln>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文本框 17"/>
          <p:cNvSpPr txBox="1"/>
          <p:nvPr/>
        </p:nvSpPr>
        <p:spPr>
          <a:xfrm>
            <a:off x="4944311" y="2367655"/>
            <a:ext cx="6637294" cy="2123658"/>
          </a:xfrm>
          <a:prstGeom prst="rect">
            <a:avLst/>
          </a:prstGeom>
          <a:noFill/>
        </p:spPr>
        <p:txBody>
          <a:bodyPr wrap="square" rtlCol="0">
            <a:spAutoFit/>
          </a:bodyPr>
          <a:lstStyle>
            <a:defPPr>
              <a:defRPr lang="en-US"/>
            </a:defPPr>
            <a:lvl1pPr marL="0" algn="l" defTabSz="457200" rtl="0" eaLnBrk="1" latinLnBrk="0" hangingPunct="1">
              <a:defRPr sz="7800" kern="1200">
                <a:solidFill>
                  <a:schemeClr val="accent1"/>
                </a:solidFill>
                <a:latin typeface="汉仪大宋简" pitchFamily="49" charset="-122"/>
                <a:ea typeface="汉仪大宋简" pitchFamily="49" charset="-122"/>
                <a:cs typeface="字魂105号-简雅黑" panose="00000500000000000000" pitchFamily="2" charset="-122"/>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6600" smtClean="0">
                <a:sym typeface="Arial"/>
              </a:rPr>
              <a:t>论述类阅读的教考衔接</a:t>
            </a:r>
            <a:endParaRPr lang="zh-CN" altLang="en-US" sz="6600">
              <a:sym typeface="Arial"/>
            </a:endParaRPr>
          </a:p>
        </p:txBody>
      </p:sp>
      <p:grpSp>
        <p:nvGrpSpPr>
          <p:cNvPr id="20" name="组合 19"/>
          <p:cNvGrpSpPr/>
          <p:nvPr/>
        </p:nvGrpSpPr>
        <p:grpSpPr>
          <a:xfrm>
            <a:off x="11581605" y="6258271"/>
            <a:ext cx="1220787" cy="1199455"/>
            <a:chOff x="11554417" y="6130588"/>
            <a:chExt cx="1077320" cy="1058495"/>
          </a:xfrm>
          <a:solidFill>
            <a:schemeClr val="accent2"/>
          </a:solidFill>
        </p:grpSpPr>
        <p:sp>
          <p:nvSpPr>
            <p:cNvPr id="21" name="Freeform 15"/>
            <p:cNvSpPr>
              <a:spLocks noEditPoints="1"/>
            </p:cNvSpPr>
            <p:nvPr/>
          </p:nvSpPr>
          <p:spPr bwMode="auto">
            <a:xfrm>
              <a:off x="11752262" y="6309608"/>
              <a:ext cx="879475" cy="879475"/>
            </a:xfrm>
            <a:custGeom>
              <a:gdLst>
                <a:gd name="T0" fmla="*/ 84 w 169"/>
                <a:gd name="T1" fmla="*/ 169 h 169"/>
                <a:gd name="T2" fmla="*/ 0 w 169"/>
                <a:gd name="T3" fmla="*/ 85 h 169"/>
                <a:gd name="T4" fmla="*/ 84 w 169"/>
                <a:gd name="T5" fmla="*/ 0 h 169"/>
                <a:gd name="T6" fmla="*/ 169 w 169"/>
                <a:gd name="T7" fmla="*/ 85 h 169"/>
                <a:gd name="T8" fmla="*/ 84 w 169"/>
                <a:gd name="T9" fmla="*/ 169 h 169"/>
                <a:gd name="T10" fmla="*/ 84 w 169"/>
                <a:gd name="T11" fmla="*/ 16 h 169"/>
                <a:gd name="T12" fmla="*/ 16 w 169"/>
                <a:gd name="T13" fmla="*/ 85 h 169"/>
                <a:gd name="T14" fmla="*/ 84 w 169"/>
                <a:gd name="T15" fmla="*/ 153 h 169"/>
                <a:gd name="T16" fmla="*/ 153 w 169"/>
                <a:gd name="T17" fmla="*/ 85 h 169"/>
                <a:gd name="T18" fmla="*/ 84 w 169"/>
                <a:gd name="T19" fmla="*/ 16 h 1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9" h="169">
                  <a:moveTo>
                    <a:pt x="84" y="169"/>
                  </a:moveTo>
                  <a:cubicBezTo>
                    <a:pt x="38" y="169"/>
                    <a:pt x="0" y="132"/>
                    <a:pt x="0" y="85"/>
                  </a:cubicBezTo>
                  <a:cubicBezTo>
                    <a:pt x="0" y="38"/>
                    <a:pt x="38" y="0"/>
                    <a:pt x="84" y="0"/>
                  </a:cubicBezTo>
                  <a:cubicBezTo>
                    <a:pt x="131" y="0"/>
                    <a:pt x="169" y="38"/>
                    <a:pt x="169" y="85"/>
                  </a:cubicBezTo>
                  <a:cubicBezTo>
                    <a:pt x="169" y="132"/>
                    <a:pt x="131" y="169"/>
                    <a:pt x="84" y="169"/>
                  </a:cubicBezTo>
                  <a:close/>
                  <a:moveTo>
                    <a:pt x="84" y="16"/>
                  </a:moveTo>
                  <a:cubicBezTo>
                    <a:pt x="47" y="16"/>
                    <a:pt x="16" y="47"/>
                    <a:pt x="16" y="85"/>
                  </a:cubicBezTo>
                  <a:cubicBezTo>
                    <a:pt x="16" y="123"/>
                    <a:pt x="47" y="153"/>
                    <a:pt x="84" y="153"/>
                  </a:cubicBezTo>
                  <a:cubicBezTo>
                    <a:pt x="122" y="153"/>
                    <a:pt x="153" y="123"/>
                    <a:pt x="153" y="85"/>
                  </a:cubicBezTo>
                  <a:cubicBezTo>
                    <a:pt x="153" y="47"/>
                    <a:pt x="122" y="16"/>
                    <a:pt x="84" y="16"/>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457200" rtl="0" eaLnBrk="1" latinLnBrk="0" hangingPunct="1">
                <a:defRPr sz="1800" kern="1200">
                  <a:solidFill>
                    <a:srgbClr val="FFFFFF"/>
                  </a:solidFill>
                  <a:latin typeface="思源黑体 CN Medium"/>
                  <a:ea typeface="+mn-ea"/>
                  <a:cs typeface="+mn-cs"/>
                </a:defRPr>
              </a:lvl1pPr>
              <a:lvl2pPr marL="457200" algn="l" defTabSz="457200" rtl="0" eaLnBrk="1" latinLnBrk="0" hangingPunct="1">
                <a:defRPr sz="1800" kern="1200">
                  <a:solidFill>
                    <a:srgbClr val="FFFFFF"/>
                  </a:solidFill>
                  <a:latin typeface="思源黑体 CN Medium"/>
                  <a:ea typeface="+mn-ea"/>
                  <a:cs typeface="+mn-cs"/>
                </a:defRPr>
              </a:lvl2pPr>
              <a:lvl3pPr marL="914400" algn="l" defTabSz="457200" rtl="0" eaLnBrk="1" latinLnBrk="0" hangingPunct="1">
                <a:defRPr sz="1800" kern="1200">
                  <a:solidFill>
                    <a:srgbClr val="FFFFFF"/>
                  </a:solidFill>
                  <a:latin typeface="思源黑体 CN Medium"/>
                  <a:ea typeface="+mn-ea"/>
                  <a:cs typeface="+mn-cs"/>
                </a:defRPr>
              </a:lvl3pPr>
              <a:lvl4pPr marL="1371600" algn="l" defTabSz="457200" rtl="0" eaLnBrk="1" latinLnBrk="0" hangingPunct="1">
                <a:defRPr sz="1800" kern="1200">
                  <a:solidFill>
                    <a:srgbClr val="FFFFFF"/>
                  </a:solidFill>
                  <a:latin typeface="思源黑体 CN Medium"/>
                  <a:ea typeface="+mn-ea"/>
                  <a:cs typeface="+mn-cs"/>
                </a:defRPr>
              </a:lvl4pPr>
              <a:lvl5pPr marL="1828800" algn="l" defTabSz="457200" rtl="0" eaLnBrk="1" latinLnBrk="0" hangingPunct="1">
                <a:defRPr sz="1800" kern="1200">
                  <a:solidFill>
                    <a:srgbClr val="FFFFFF"/>
                  </a:solidFill>
                  <a:latin typeface="思源黑体 CN Medium"/>
                  <a:ea typeface="+mn-ea"/>
                  <a:cs typeface="+mn-cs"/>
                </a:defRPr>
              </a:lvl5pPr>
              <a:lvl6pPr marL="2286000" algn="l" defTabSz="457200" rtl="0" eaLnBrk="1" latinLnBrk="0" hangingPunct="1">
                <a:defRPr sz="1800" kern="1200">
                  <a:solidFill>
                    <a:srgbClr val="FFFFFF"/>
                  </a:solidFill>
                  <a:latin typeface="思源黑体 CN Medium"/>
                  <a:ea typeface="+mn-ea"/>
                  <a:cs typeface="+mn-cs"/>
                </a:defRPr>
              </a:lvl6pPr>
              <a:lvl7pPr marL="2743200" algn="l" defTabSz="457200" rtl="0" eaLnBrk="1" latinLnBrk="0" hangingPunct="1">
                <a:defRPr sz="1800" kern="1200">
                  <a:solidFill>
                    <a:srgbClr val="FFFFFF"/>
                  </a:solidFill>
                  <a:latin typeface="思源黑体 CN Medium"/>
                  <a:ea typeface="+mn-ea"/>
                  <a:cs typeface="+mn-cs"/>
                </a:defRPr>
              </a:lvl7pPr>
              <a:lvl8pPr marL="3200400" algn="l" defTabSz="457200" rtl="0" eaLnBrk="1" latinLnBrk="0" hangingPunct="1">
                <a:defRPr sz="1800" kern="1200">
                  <a:solidFill>
                    <a:srgbClr val="FFFFFF"/>
                  </a:solidFill>
                  <a:latin typeface="思源黑体 CN Medium"/>
                  <a:ea typeface="+mn-ea"/>
                  <a:cs typeface="+mn-cs"/>
                </a:defRPr>
              </a:lvl8pPr>
              <a:lvl9pPr marL="3657600" algn="l" defTabSz="457200" rtl="0" eaLnBrk="1" latinLnBrk="0" hangingPunct="1">
                <a:defRPr sz="1800" kern="1200">
                  <a:solidFill>
                    <a:srgbClr val="FFFFFF"/>
                  </a:solidFill>
                  <a:latin typeface="思源黑体 CN Medium"/>
                  <a:ea typeface="+mn-ea"/>
                  <a:cs typeface="+mn-cs"/>
                </a:defRPr>
              </a:lvl9pPr>
            </a:lstStyle>
            <a:p>
              <a:pPr algn="ctr"/>
              <a:endParaRPr lang="zh-CN" altLang="en-US">
                <a:solidFill>
                  <a:schemeClr val="lt1"/>
                </a:solidFill>
                <a:latin typeface="Arial"/>
                <a:ea typeface="微软雅黑" panose="020b0503020204020204" pitchFamily="34" charset="-122"/>
                <a:sym typeface="Arial"/>
              </a:endParaRPr>
            </a:p>
          </p:txBody>
        </p:sp>
        <p:sp>
          <p:nvSpPr>
            <p:cNvPr id="22" name="椭圆 21"/>
            <p:cNvSpPr/>
            <p:nvPr/>
          </p:nvSpPr>
          <p:spPr>
            <a:xfrm>
              <a:off x="11554417" y="6130588"/>
              <a:ext cx="241928" cy="24192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思源黑体 CN Medium"/>
                  <a:ea typeface="+mn-ea"/>
                  <a:cs typeface="+mn-cs"/>
                </a:defRPr>
              </a:lvl1pPr>
              <a:lvl2pPr marL="457200" algn="l" defTabSz="457200" rtl="0" eaLnBrk="1" latinLnBrk="0" hangingPunct="1">
                <a:defRPr sz="1800" kern="1200">
                  <a:solidFill>
                    <a:srgbClr val="FFFFFF"/>
                  </a:solidFill>
                  <a:latin typeface="思源黑体 CN Medium"/>
                  <a:ea typeface="+mn-ea"/>
                  <a:cs typeface="+mn-cs"/>
                </a:defRPr>
              </a:lvl2pPr>
              <a:lvl3pPr marL="914400" algn="l" defTabSz="457200" rtl="0" eaLnBrk="1" latinLnBrk="0" hangingPunct="1">
                <a:defRPr sz="1800" kern="1200">
                  <a:solidFill>
                    <a:srgbClr val="FFFFFF"/>
                  </a:solidFill>
                  <a:latin typeface="思源黑体 CN Medium"/>
                  <a:ea typeface="+mn-ea"/>
                  <a:cs typeface="+mn-cs"/>
                </a:defRPr>
              </a:lvl3pPr>
              <a:lvl4pPr marL="1371600" algn="l" defTabSz="457200" rtl="0" eaLnBrk="1" latinLnBrk="0" hangingPunct="1">
                <a:defRPr sz="1800" kern="1200">
                  <a:solidFill>
                    <a:srgbClr val="FFFFFF"/>
                  </a:solidFill>
                  <a:latin typeface="思源黑体 CN Medium"/>
                  <a:ea typeface="+mn-ea"/>
                  <a:cs typeface="+mn-cs"/>
                </a:defRPr>
              </a:lvl4pPr>
              <a:lvl5pPr marL="1828800" algn="l" defTabSz="457200" rtl="0" eaLnBrk="1" latinLnBrk="0" hangingPunct="1">
                <a:defRPr sz="1800" kern="1200">
                  <a:solidFill>
                    <a:srgbClr val="FFFFFF"/>
                  </a:solidFill>
                  <a:latin typeface="思源黑体 CN Medium"/>
                  <a:ea typeface="+mn-ea"/>
                  <a:cs typeface="+mn-cs"/>
                </a:defRPr>
              </a:lvl5pPr>
              <a:lvl6pPr marL="2286000" algn="l" defTabSz="457200" rtl="0" eaLnBrk="1" latinLnBrk="0" hangingPunct="1">
                <a:defRPr sz="1800" kern="1200">
                  <a:solidFill>
                    <a:srgbClr val="FFFFFF"/>
                  </a:solidFill>
                  <a:latin typeface="思源黑体 CN Medium"/>
                  <a:ea typeface="+mn-ea"/>
                  <a:cs typeface="+mn-cs"/>
                </a:defRPr>
              </a:lvl6pPr>
              <a:lvl7pPr marL="2743200" algn="l" defTabSz="457200" rtl="0" eaLnBrk="1" latinLnBrk="0" hangingPunct="1">
                <a:defRPr sz="1800" kern="1200">
                  <a:solidFill>
                    <a:srgbClr val="FFFFFF"/>
                  </a:solidFill>
                  <a:latin typeface="思源黑体 CN Medium"/>
                  <a:ea typeface="+mn-ea"/>
                  <a:cs typeface="+mn-cs"/>
                </a:defRPr>
              </a:lvl7pPr>
              <a:lvl8pPr marL="3200400" algn="l" defTabSz="457200" rtl="0" eaLnBrk="1" latinLnBrk="0" hangingPunct="1">
                <a:defRPr sz="1800" kern="1200">
                  <a:solidFill>
                    <a:srgbClr val="FFFFFF"/>
                  </a:solidFill>
                  <a:latin typeface="思源黑体 CN Medium"/>
                  <a:ea typeface="+mn-ea"/>
                  <a:cs typeface="+mn-cs"/>
                </a:defRPr>
              </a:lvl8pPr>
              <a:lvl9pPr marL="3657600" algn="l" defTabSz="457200" rtl="0" eaLnBrk="1" latinLnBrk="0" hangingPunct="1">
                <a:defRPr sz="1800" kern="1200">
                  <a:solidFill>
                    <a:srgbClr val="FFFFFF"/>
                  </a:solidFill>
                  <a:latin typeface="思源黑体 CN Medium"/>
                  <a:ea typeface="+mn-ea"/>
                  <a:cs typeface="+mn-cs"/>
                </a:defRPr>
              </a:lvl9pPr>
            </a:lstStyle>
            <a:p>
              <a:pPr algn="ctr"/>
              <a:endParaRPr lang="zh-CN" altLang="en-US">
                <a:latin typeface="Arial"/>
                <a:ea typeface="微软雅黑" panose="020b0503020204020204" pitchFamily="34" charset="-122"/>
                <a:sym typeface="Arial"/>
              </a:endParaRPr>
            </a:p>
          </p:txBody>
        </p:sp>
      </p:grpSp>
      <p:sp>
        <p:nvSpPr>
          <p:cNvPr id="23" name="文本框 22"/>
          <p:cNvSpPr txBox="1"/>
          <p:nvPr/>
        </p:nvSpPr>
        <p:spPr>
          <a:xfrm>
            <a:off x="2159319" y="2090603"/>
            <a:ext cx="2553904" cy="2646878"/>
          </a:xfrm>
          <a:prstGeom prst="rect">
            <a:avLst/>
          </a:prstGeom>
          <a:noFill/>
          <a:effectLst>
            <a:reflection blurRad="6350" stA="52000" endA="300" endPos="35000" dir="5400000" sy="-100000" algn="bl" rotWithShape="0"/>
          </a:effectLst>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ltLang="zh-CN" sz="16600" b="1">
                <a:solidFill>
                  <a:schemeClr val="accent1"/>
                </a:solidFill>
                <a:effectLst>
                  <a:reflection blurRad="6350" stA="55000" endA="300" endPos="45500" dir="5400000" sy="-100000" algn="bl" rotWithShape="0"/>
                </a:effectLst>
                <a:latin typeface="Arial"/>
                <a:ea typeface="微软雅黑" panose="020b0503020204020204" pitchFamily="34" charset="-122"/>
                <a:cs typeface="字魂105号-简雅黑" panose="00000500000000000000" pitchFamily="2" charset="-122"/>
                <a:sym typeface="Arial"/>
              </a:rPr>
              <a:t>0</a:t>
            </a:r>
            <a:r>
              <a:rPr lang="en-US" altLang="zh-CN" sz="16600" b="1">
                <a:solidFill>
                  <a:schemeClr val="accent2"/>
                </a:solidFill>
                <a:effectLst>
                  <a:reflection blurRad="6350" stA="55000" endA="300" endPos="45500" dir="5400000" sy="-100000" algn="bl" rotWithShape="0"/>
                </a:effectLst>
                <a:latin typeface="Arial"/>
                <a:ea typeface="微软雅黑" panose="020b0503020204020204" pitchFamily="34" charset="-122"/>
                <a:cs typeface="字魂105号-简雅黑" panose="00000500000000000000" pitchFamily="2" charset="-122"/>
                <a:sym typeface="Arial"/>
              </a:rPr>
              <a:t>2</a:t>
            </a:r>
            <a:endParaRPr lang="zh-CN" altLang="en-US" sz="16600" b="1">
              <a:solidFill>
                <a:schemeClr val="accent2"/>
              </a:solidFill>
              <a:effectLst>
                <a:reflection blurRad="6350" stA="55000" endA="300" endPos="45500" dir="5400000" sy="-100000" algn="bl" rotWithShape="0"/>
              </a:effectLst>
              <a:latin typeface="Arial"/>
              <a:ea typeface="微软雅黑" panose="020b0503020204020204" pitchFamily="34" charset="-122"/>
              <a:cs typeface="字魂105号-简雅黑" panose="00000500000000000000" pitchFamily="2" charset="-122"/>
              <a:sym typeface="Arial"/>
            </a:endParaRPr>
          </a:p>
        </p:txBody>
      </p:sp>
      <p:sp>
        <p:nvSpPr>
          <p:cNvPr id="24" name="任意多边形: 形状 23"/>
          <p:cNvSpPr/>
          <p:nvPr/>
        </p:nvSpPr>
        <p:spPr>
          <a:xfrm flipH="1">
            <a:off x="1179264" y="1424982"/>
            <a:ext cx="705423" cy="485223"/>
          </a:xfrm>
          <a:custGeom>
            <a:gdLst>
              <a:gd name="connsiteX0" fmla="*/ 220815 w 807837"/>
              <a:gd name="connsiteY0" fmla="*/ 407615 h 555668"/>
              <a:gd name="connsiteX1" fmla="*/ 146734 w 807837"/>
              <a:gd name="connsiteY1" fmla="*/ 481686 h 555668"/>
              <a:gd name="connsiteX2" fmla="*/ 220815 w 807837"/>
              <a:gd name="connsiteY2" fmla="*/ 555668 h 555668"/>
              <a:gd name="connsiteX3" fmla="*/ 514281 w 807837"/>
              <a:gd name="connsiteY3" fmla="*/ 407615 h 555668"/>
              <a:gd name="connsiteX4" fmla="*/ 440289 w 807837"/>
              <a:gd name="connsiteY4" fmla="*/ 481686 h 555668"/>
              <a:gd name="connsiteX5" fmla="*/ 514281 w 807837"/>
              <a:gd name="connsiteY5" fmla="*/ 555668 h 555668"/>
              <a:gd name="connsiteX6" fmla="*/ 807837 w 807837"/>
              <a:gd name="connsiteY6" fmla="*/ 407615 h 555668"/>
              <a:gd name="connsiteX7" fmla="*/ 733844 w 807837"/>
              <a:gd name="connsiteY7" fmla="*/ 481686 h 555668"/>
              <a:gd name="connsiteX8" fmla="*/ 807837 w 807837"/>
              <a:gd name="connsiteY8" fmla="*/ 555668 h 555668"/>
              <a:gd name="connsiteX9" fmla="*/ 73992 w 807837"/>
              <a:gd name="connsiteY9" fmla="*/ 304773 h 555668"/>
              <a:gd name="connsiteX10" fmla="*/ 0 w 807837"/>
              <a:gd name="connsiteY10" fmla="*/ 380095 h 555668"/>
              <a:gd name="connsiteX11" fmla="*/ 73992 w 807837"/>
              <a:gd name="connsiteY11" fmla="*/ 454077 h 555668"/>
              <a:gd name="connsiteX12" fmla="*/ 367548 w 807837"/>
              <a:gd name="connsiteY12" fmla="*/ 304773 h 555668"/>
              <a:gd name="connsiteX13" fmla="*/ 293556 w 807837"/>
              <a:gd name="connsiteY13" fmla="*/ 380095 h 555668"/>
              <a:gd name="connsiteX14" fmla="*/ 367548 w 807837"/>
              <a:gd name="connsiteY14" fmla="*/ 454077 h 555668"/>
              <a:gd name="connsiteX15" fmla="*/ 661103 w 807837"/>
              <a:gd name="connsiteY15" fmla="*/ 304773 h 555668"/>
              <a:gd name="connsiteX16" fmla="*/ 587022 w 807837"/>
              <a:gd name="connsiteY16" fmla="*/ 380095 h 555668"/>
              <a:gd name="connsiteX17" fmla="*/ 661103 w 807837"/>
              <a:gd name="connsiteY17" fmla="*/ 454077 h 555668"/>
              <a:gd name="connsiteX18" fmla="*/ 220815 w 807837"/>
              <a:gd name="connsiteY18" fmla="*/ 203182 h 555668"/>
              <a:gd name="connsiteX19" fmla="*/ 146734 w 807837"/>
              <a:gd name="connsiteY19" fmla="*/ 277253 h 555668"/>
              <a:gd name="connsiteX20" fmla="*/ 220815 w 807837"/>
              <a:gd name="connsiteY20" fmla="*/ 352486 h 555668"/>
              <a:gd name="connsiteX21" fmla="*/ 514281 w 807837"/>
              <a:gd name="connsiteY21" fmla="*/ 203182 h 555668"/>
              <a:gd name="connsiteX22" fmla="*/ 440289 w 807837"/>
              <a:gd name="connsiteY22" fmla="*/ 277253 h 555668"/>
              <a:gd name="connsiteX23" fmla="*/ 514281 w 807837"/>
              <a:gd name="connsiteY23" fmla="*/ 352486 h 555668"/>
              <a:gd name="connsiteX24" fmla="*/ 807837 w 807837"/>
              <a:gd name="connsiteY24" fmla="*/ 203182 h 555668"/>
              <a:gd name="connsiteX25" fmla="*/ 733844 w 807837"/>
              <a:gd name="connsiteY25" fmla="*/ 277253 h 555668"/>
              <a:gd name="connsiteX26" fmla="*/ 807837 w 807837"/>
              <a:gd name="connsiteY26" fmla="*/ 352486 h 555668"/>
              <a:gd name="connsiteX27" fmla="*/ 73992 w 807837"/>
              <a:gd name="connsiteY27" fmla="*/ 101591 h 555668"/>
              <a:gd name="connsiteX28" fmla="*/ 0 w 807837"/>
              <a:gd name="connsiteY28" fmla="*/ 175662 h 555668"/>
              <a:gd name="connsiteX29" fmla="*/ 73992 w 807837"/>
              <a:gd name="connsiteY29" fmla="*/ 249644 h 555668"/>
              <a:gd name="connsiteX30" fmla="*/ 367548 w 807837"/>
              <a:gd name="connsiteY30" fmla="*/ 101591 h 555668"/>
              <a:gd name="connsiteX31" fmla="*/ 293556 w 807837"/>
              <a:gd name="connsiteY31" fmla="*/ 175662 h 555668"/>
              <a:gd name="connsiteX32" fmla="*/ 367548 w 807837"/>
              <a:gd name="connsiteY32" fmla="*/ 249644 h 555668"/>
              <a:gd name="connsiteX33" fmla="*/ 661103 w 807837"/>
              <a:gd name="connsiteY33" fmla="*/ 101591 h 555668"/>
              <a:gd name="connsiteX34" fmla="*/ 587022 w 807837"/>
              <a:gd name="connsiteY34" fmla="*/ 175662 h 555668"/>
              <a:gd name="connsiteX35" fmla="*/ 661103 w 807837"/>
              <a:gd name="connsiteY35" fmla="*/ 249644 h 555668"/>
              <a:gd name="connsiteX36" fmla="*/ 220815 w 807837"/>
              <a:gd name="connsiteY36" fmla="*/ 0 h 555668"/>
              <a:gd name="connsiteX37" fmla="*/ 146734 w 807837"/>
              <a:gd name="connsiteY37" fmla="*/ 73982 h 555668"/>
              <a:gd name="connsiteX38" fmla="*/ 220815 w 807837"/>
              <a:gd name="connsiteY38" fmla="*/ 148053 h 555668"/>
              <a:gd name="connsiteX39" fmla="*/ 514281 w 807837"/>
              <a:gd name="connsiteY39" fmla="*/ 0 h 555668"/>
              <a:gd name="connsiteX40" fmla="*/ 440289 w 807837"/>
              <a:gd name="connsiteY40" fmla="*/ 73982 h 555668"/>
              <a:gd name="connsiteX41" fmla="*/ 514281 w 807837"/>
              <a:gd name="connsiteY41" fmla="*/ 148053 h 555668"/>
              <a:gd name="connsiteX42" fmla="*/ 807837 w 807837"/>
              <a:gd name="connsiteY42" fmla="*/ 0 h 555668"/>
              <a:gd name="connsiteX43" fmla="*/ 733844 w 807837"/>
              <a:gd name="connsiteY43" fmla="*/ 73982 h 555668"/>
              <a:gd name="connsiteX44" fmla="*/ 807837 w 807837"/>
              <a:gd name="connsiteY44" fmla="*/ 148053 h 5556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807837" h="555668">
                <a:moveTo>
                  <a:pt x="220815" y="407615"/>
                </a:moveTo>
                <a:lnTo>
                  <a:pt x="146734" y="481686"/>
                </a:lnTo>
                <a:lnTo>
                  <a:pt x="220815" y="555668"/>
                </a:lnTo>
                <a:close/>
                <a:moveTo>
                  <a:pt x="514281" y="407615"/>
                </a:moveTo>
                <a:lnTo>
                  <a:pt x="440289" y="481686"/>
                </a:lnTo>
                <a:lnTo>
                  <a:pt x="514281" y="555668"/>
                </a:lnTo>
                <a:close/>
                <a:moveTo>
                  <a:pt x="807837" y="407615"/>
                </a:moveTo>
                <a:lnTo>
                  <a:pt x="733844" y="481686"/>
                </a:lnTo>
                <a:lnTo>
                  <a:pt x="807837" y="555668"/>
                </a:lnTo>
                <a:close/>
                <a:moveTo>
                  <a:pt x="73992" y="304773"/>
                </a:moveTo>
                <a:lnTo>
                  <a:pt x="0" y="380095"/>
                </a:lnTo>
                <a:lnTo>
                  <a:pt x="73992" y="454077"/>
                </a:lnTo>
                <a:close/>
                <a:moveTo>
                  <a:pt x="367548" y="304773"/>
                </a:moveTo>
                <a:lnTo>
                  <a:pt x="293556" y="380095"/>
                </a:lnTo>
                <a:lnTo>
                  <a:pt x="367548" y="454077"/>
                </a:lnTo>
                <a:close/>
                <a:moveTo>
                  <a:pt x="661103" y="304773"/>
                </a:moveTo>
                <a:lnTo>
                  <a:pt x="587022" y="380095"/>
                </a:lnTo>
                <a:lnTo>
                  <a:pt x="661103" y="454077"/>
                </a:lnTo>
                <a:close/>
                <a:moveTo>
                  <a:pt x="220815" y="203182"/>
                </a:moveTo>
                <a:lnTo>
                  <a:pt x="146734" y="277253"/>
                </a:lnTo>
                <a:lnTo>
                  <a:pt x="220815" y="352486"/>
                </a:lnTo>
                <a:close/>
                <a:moveTo>
                  <a:pt x="514281" y="203182"/>
                </a:moveTo>
                <a:lnTo>
                  <a:pt x="440289" y="277253"/>
                </a:lnTo>
                <a:lnTo>
                  <a:pt x="514281" y="352486"/>
                </a:lnTo>
                <a:close/>
                <a:moveTo>
                  <a:pt x="807837" y="203182"/>
                </a:moveTo>
                <a:lnTo>
                  <a:pt x="733844" y="277253"/>
                </a:lnTo>
                <a:lnTo>
                  <a:pt x="807837" y="352486"/>
                </a:lnTo>
                <a:close/>
                <a:moveTo>
                  <a:pt x="73992" y="101591"/>
                </a:moveTo>
                <a:lnTo>
                  <a:pt x="0" y="175662"/>
                </a:lnTo>
                <a:lnTo>
                  <a:pt x="73992" y="249644"/>
                </a:lnTo>
                <a:close/>
                <a:moveTo>
                  <a:pt x="367548" y="101591"/>
                </a:moveTo>
                <a:lnTo>
                  <a:pt x="293556" y="175662"/>
                </a:lnTo>
                <a:lnTo>
                  <a:pt x="367548" y="249644"/>
                </a:lnTo>
                <a:close/>
                <a:moveTo>
                  <a:pt x="661103" y="101591"/>
                </a:moveTo>
                <a:lnTo>
                  <a:pt x="587022" y="175662"/>
                </a:lnTo>
                <a:lnTo>
                  <a:pt x="661103" y="249644"/>
                </a:lnTo>
                <a:close/>
                <a:moveTo>
                  <a:pt x="220815" y="0"/>
                </a:moveTo>
                <a:lnTo>
                  <a:pt x="146734" y="73982"/>
                </a:lnTo>
                <a:lnTo>
                  <a:pt x="220815" y="148053"/>
                </a:lnTo>
                <a:close/>
                <a:moveTo>
                  <a:pt x="514281" y="0"/>
                </a:moveTo>
                <a:lnTo>
                  <a:pt x="440289" y="73982"/>
                </a:lnTo>
                <a:lnTo>
                  <a:pt x="514281" y="148053"/>
                </a:lnTo>
                <a:close/>
                <a:moveTo>
                  <a:pt x="807837" y="0"/>
                </a:moveTo>
                <a:lnTo>
                  <a:pt x="733844" y="73982"/>
                </a:lnTo>
                <a:lnTo>
                  <a:pt x="807837" y="148053"/>
                </a:lnTo>
                <a:close/>
              </a:path>
            </a:pathLst>
          </a:custGeom>
          <a:gradFill>
            <a:gsLst>
              <a:gs pos="0">
                <a:schemeClr val="bg1">
                  <a:alpha val="0"/>
                </a:schemeClr>
              </a:gs>
              <a:gs pos="96000">
                <a:schemeClr val="accent1"/>
              </a:gs>
            </a:gsLst>
            <a:lin ang="0" scaled="0"/>
          </a:gradFill>
          <a:ln>
            <a:noFill/>
          </a:ln>
        </p:spPr>
        <p:txBody>
          <a:bodyPr spcFirstLastPara="1" wrap="square" lIns="91425" tIns="91425" rIns="91425" bIns="91425" anchor="ctr" anchorCtr="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sz="1800">
              <a:latin typeface="Arial"/>
              <a:ea typeface="微软雅黑" panose="020b0503020204020204" pitchFamily="34" charset="-122"/>
              <a:sym typeface="Arial"/>
            </a:endParaRPr>
          </a:p>
        </p:txBody>
      </p:sp>
      <p:pic>
        <p:nvPicPr>
          <p:cNvPr id="25" name="图片 24"/>
          <p:cNvPicPr>
            <a:picLocks noChangeAspect="1"/>
          </p:cNvPicPr>
          <p:nvPr/>
        </p:nvPicPr>
        <p:blipFill>
          <a:blip r:embed="rId3"/>
          <a:stretch>
            <a:fillRect/>
          </a:stretch>
        </p:blipFill>
        <p:spPr>
          <a:xfrm>
            <a:off x="1" y="4283817"/>
            <a:ext cx="6390169" cy="2574182"/>
          </a:xfrm>
          <a:prstGeom prst="rect">
            <a:avLst/>
          </a:prstGeom>
        </p:spPr>
      </p:pic>
      <p:pic>
        <p:nvPicPr>
          <p:cNvPr id="26" name="图片 25"/>
          <p:cNvPicPr>
            <a:picLocks noChangeAspect="1"/>
          </p:cNvPicPr>
          <p:nvPr/>
        </p:nvPicPr>
        <p:blipFill>
          <a:blip r:embed="rId4"/>
          <a:stretch>
            <a:fillRect/>
          </a:stretch>
        </p:blipFill>
        <p:spPr>
          <a:xfrm>
            <a:off x="9245951" y="4211835"/>
            <a:ext cx="2548000" cy="2646878"/>
          </a:xfrm>
          <a:prstGeom prst="rect">
            <a:avLst/>
          </a:prstGeom>
        </p:spPr>
      </p:pic>
      <p:pic>
        <p:nvPicPr>
          <p:cNvPr id="27" name="图片 26"/>
          <p:cNvPicPr>
            <a:picLocks noChangeAspect="1"/>
          </p:cNvPicPr>
          <p:nvPr/>
        </p:nvPicPr>
        <p:blipFill>
          <a:blip r:embed="rId5"/>
          <a:stretch>
            <a:fillRect/>
          </a:stretch>
        </p:blipFill>
        <p:spPr>
          <a:xfrm>
            <a:off x="1918697" y="373610"/>
            <a:ext cx="677546" cy="724849"/>
          </a:xfrm>
          <a:prstGeom prst="rect">
            <a:avLst/>
          </a:prstGeom>
        </p:spPr>
      </p:pic>
      <p:pic>
        <p:nvPicPr>
          <p:cNvPr id="28" name="图片 27"/>
          <p:cNvPicPr>
            <a:picLocks noChangeAspect="1"/>
          </p:cNvPicPr>
          <p:nvPr/>
        </p:nvPicPr>
        <p:blipFill>
          <a:blip r:embed="rId6"/>
          <a:stretch>
            <a:fillRect/>
          </a:stretch>
        </p:blipFill>
        <p:spPr>
          <a:xfrm>
            <a:off x="7108536" y="-3320"/>
            <a:ext cx="5083462" cy="1319856"/>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1" dur="500" fill="hold" nodeType="withEffect">
                                  <p:stCondLst>
                                    <p:cond delay="0"/>
                                  </p:stCondLst>
                                  <p:childTnLst>
                                    <p:set>
                                      <p:cBhvr>
                                        <p:cTn id="10" dur="1" fill="hold">
                                          <p:stCondLst>
                                            <p:cond delay="0"/>
                                          </p:stCondLst>
                                        </p:cTn>
                                        <p:tgtEl>
                                          <p:spTgt spid="28"/>
                                        </p:tgtEl>
                                        <p:attrNameLst>
                                          <p:attrName>style.visibility</p:attrName>
                                        </p:attrNameLst>
                                      </p:cBhvr>
                                      <p:to>
                                        <p:strVal val="visible"/>
                                      </p:to>
                                    </p:set>
                                    <p:anim calcmode="lin" valueType="num">
                                      <p:cBhvr additive="base">
                                        <p:cTn id="11" dur="500" fill="hold"/>
                                        <p:tgtEl>
                                          <p:spTgt spid="28"/>
                                        </p:tgtEl>
                                        <p:attrNameLst>
                                          <p:attrName>ppt_x</p:attrName>
                                        </p:attrNameLst>
                                      </p:cBhvr>
                                      <p:tavLst>
                                        <p:tav tm="0">
                                          <p:val>
                                            <p:strVal val="#ppt_x"/>
                                          </p:val>
                                        </p:tav>
                                        <p:tav tm="100000">
                                          <p:val>
                                            <p:strVal val="#ppt_x"/>
                                          </p:val>
                                        </p:tav>
                                      </p:tavLst>
                                    </p:anim>
                                    <p:anim calcmode="lin" valueType="num">
                                      <p:cBhvr additive="base">
                                        <p:cTn id="12" dur="500" fill="hold"/>
                                        <p:tgtEl>
                                          <p:spTgt spid="28"/>
                                        </p:tgtEl>
                                        <p:attrNameLst>
                                          <p:attrName>ppt_y</p:attrName>
                                        </p:attrNameLst>
                                      </p:cBhvr>
                                      <p:tavLst>
                                        <p:tav tm="0">
                                          <p:val>
                                            <p:strVal val="0-#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26"/>
                                        </p:tgtEl>
                                        <p:attrNameLst>
                                          <p:attrName>style.visibility</p:attrName>
                                        </p:attrNameLst>
                                      </p:cBhvr>
                                      <p:to>
                                        <p:strVal val="visible"/>
                                      </p:to>
                                    </p:set>
                                    <p:anim calcmode="lin" valueType="num">
                                      <p:cBhvr additive="base">
                                        <p:cTn id="15" dur="500" fill="hold"/>
                                        <p:tgtEl>
                                          <p:spTgt spid="26"/>
                                        </p:tgtEl>
                                        <p:attrNameLst>
                                          <p:attrName>ppt_x</p:attrName>
                                        </p:attrNameLst>
                                      </p:cBhvr>
                                      <p:tavLst>
                                        <p:tav tm="0">
                                          <p:val>
                                            <p:strVal val="#ppt_x"/>
                                          </p:val>
                                        </p:tav>
                                        <p:tav tm="100000">
                                          <p:val>
                                            <p:strVal val="#ppt_x"/>
                                          </p:val>
                                        </p:tav>
                                      </p:tavLst>
                                    </p:anim>
                                    <p:anim calcmode="lin" valueType="num">
                                      <p:cBhvr additive="base">
                                        <p:cTn id="16" dur="500" fill="hold"/>
                                        <p:tgtEl>
                                          <p:spTgt spid="26"/>
                                        </p:tgtEl>
                                        <p:attrNameLst>
                                          <p:attrName>ppt_y</p:attrName>
                                        </p:attrNameLst>
                                      </p:cBhvr>
                                      <p:tavLst>
                                        <p:tav tm="0">
                                          <p:val>
                                            <p:strVal val="1+#ppt_h/2"/>
                                          </p:val>
                                        </p:tav>
                                        <p:tav tm="100000">
                                          <p:val>
                                            <p:strVal val="#ppt_y"/>
                                          </p:val>
                                        </p:tav>
                                      </p:tavLst>
                                    </p:anim>
                                  </p:childTnLst>
                                </p:cTn>
                              </p:par>
                              <p:par>
                                <p:cTn id="17" presetID="2" presetClass="entr" presetSubtype="1" dur="500" fill="hold" nodeType="withEffect">
                                  <p:stCondLst>
                                    <p:cond delay="0"/>
                                  </p:stCondLst>
                                  <p:childTnLst>
                                    <p:set>
                                      <p:cBhvr>
                                        <p:cTn id="18" dur="1" fill="hold">
                                          <p:stCondLst>
                                            <p:cond delay="0"/>
                                          </p:stCondLst>
                                        </p:cTn>
                                        <p:tgtEl>
                                          <p:spTgt spid="27"/>
                                        </p:tgtEl>
                                        <p:attrNameLst>
                                          <p:attrName>style.visibility</p:attrName>
                                        </p:attrNameLst>
                                      </p:cBhvr>
                                      <p:to>
                                        <p:strVal val="visible"/>
                                      </p:to>
                                    </p:set>
                                    <p:anim calcmode="lin" valueType="num">
                                      <p:cBhvr additive="base">
                                        <p:cTn id="19" dur="500" fill="hold"/>
                                        <p:tgtEl>
                                          <p:spTgt spid="27"/>
                                        </p:tgtEl>
                                        <p:attrNameLst>
                                          <p:attrName>ppt_x</p:attrName>
                                        </p:attrNameLst>
                                      </p:cBhvr>
                                      <p:tavLst>
                                        <p:tav tm="0">
                                          <p:val>
                                            <p:strVal val="#ppt_x"/>
                                          </p:val>
                                        </p:tav>
                                        <p:tav tm="100000">
                                          <p:val>
                                            <p:strVal val="#ppt_x"/>
                                          </p:val>
                                        </p:tav>
                                      </p:tavLst>
                                    </p:anim>
                                    <p:anim calcmode="lin" valueType="num">
                                      <p:cBhvr additive="base">
                                        <p:cTn id="20" dur="500" fill="hold"/>
                                        <p:tgtEl>
                                          <p:spTgt spid="27"/>
                                        </p:tgtEl>
                                        <p:attrNameLst>
                                          <p:attrName>ppt_y</p:attrName>
                                        </p:attrNameLst>
                                      </p:cBhvr>
                                      <p:tavLst>
                                        <p:tav tm="0">
                                          <p:val>
                                            <p:strVal val="0-#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20"/>
                                        </p:tgtEl>
                                        <p:attrNameLst>
                                          <p:attrName>style.visibility</p:attrName>
                                        </p:attrNameLst>
                                      </p:cBhvr>
                                      <p:to>
                                        <p:strVal val="visible"/>
                                      </p:to>
                                    </p:set>
                                    <p:anim calcmode="lin" valueType="num">
                                      <p:cBhvr additive="base">
                                        <p:cTn id="23" dur="500" fill="hold"/>
                                        <p:tgtEl>
                                          <p:spTgt spid="20"/>
                                        </p:tgtEl>
                                        <p:attrNameLst>
                                          <p:attrName>ppt_x</p:attrName>
                                        </p:attrNameLst>
                                      </p:cBhvr>
                                      <p:tavLst>
                                        <p:tav tm="0">
                                          <p:val>
                                            <p:strVal val="#ppt_x"/>
                                          </p:val>
                                        </p:tav>
                                        <p:tav tm="100000">
                                          <p:val>
                                            <p:strVal val="#ppt_x"/>
                                          </p:val>
                                        </p:tav>
                                      </p:tavLst>
                                    </p:anim>
                                    <p:anim calcmode="lin" valueType="num">
                                      <p:cBhvr additive="base">
                                        <p:cTn id="24" dur="500" fill="hold"/>
                                        <p:tgtEl>
                                          <p:spTgt spid="20"/>
                                        </p:tgtEl>
                                        <p:attrNameLst>
                                          <p:attrName>ppt_y</p:attrName>
                                        </p:attrNameLst>
                                      </p:cBhvr>
                                      <p:tavLst>
                                        <p:tav tm="0">
                                          <p:val>
                                            <p:strVal val="1+#ppt_h/2"/>
                                          </p:val>
                                        </p:tav>
                                        <p:tav tm="100000">
                                          <p:val>
                                            <p:strVal val="#ppt_y"/>
                                          </p:val>
                                        </p:tav>
                                      </p:tavLst>
                                    </p:anim>
                                  </p:childTnLst>
                                </p:cTn>
                              </p:par>
                              <p:par>
                                <p:cTn id="25" presetID="2" presetClass="entr" presetSubtype="1" dur="500" fill="hold" grpId="0" nodeType="withEffect">
                                  <p:stCondLst>
                                    <p:cond delay="0"/>
                                  </p:stCondLst>
                                  <p:childTnLst>
                                    <p:set>
                                      <p:cBhvr>
                                        <p:cTn id="26" dur="1" fill="hold">
                                          <p:stCondLst>
                                            <p:cond delay="0"/>
                                          </p:stCondLst>
                                        </p:cTn>
                                        <p:tgtEl>
                                          <p:spTgt spid="24"/>
                                        </p:tgtEl>
                                        <p:attrNameLst>
                                          <p:attrName>style.visibility</p:attrName>
                                        </p:attrNameLst>
                                      </p:cBhvr>
                                      <p:to>
                                        <p:strVal val="visible"/>
                                      </p:to>
                                    </p:set>
                                    <p:anim calcmode="lin" valueType="num">
                                      <p:cBhvr additive="base">
                                        <p:cTn id="27" dur="500" fill="hold"/>
                                        <p:tgtEl>
                                          <p:spTgt spid="24"/>
                                        </p:tgtEl>
                                        <p:attrNameLst>
                                          <p:attrName>ppt_x</p:attrName>
                                        </p:attrNameLst>
                                      </p:cBhvr>
                                      <p:tavLst>
                                        <p:tav tm="0">
                                          <p:val>
                                            <p:strVal val="#ppt_x"/>
                                          </p:val>
                                        </p:tav>
                                        <p:tav tm="100000">
                                          <p:val>
                                            <p:strVal val="#ppt_x"/>
                                          </p:val>
                                        </p:tav>
                                      </p:tavLst>
                                    </p:anim>
                                    <p:anim calcmode="lin" valueType="num">
                                      <p:cBhvr additive="base">
                                        <p:cTn id="28" dur="500" fill="hold"/>
                                        <p:tgtEl>
                                          <p:spTgt spid="24"/>
                                        </p:tgtEl>
                                        <p:attrNameLst>
                                          <p:attrName>ppt_y</p:attrName>
                                        </p:attrNameLst>
                                      </p:cBhvr>
                                      <p:tavLst>
                                        <p:tav tm="0">
                                          <p:val>
                                            <p:strVal val="0-#ppt_h/2"/>
                                          </p:val>
                                        </p:tav>
                                        <p:tav tm="100000">
                                          <p:val>
                                            <p:strVal val="#ppt_y"/>
                                          </p:val>
                                        </p:tav>
                                      </p:tavLst>
                                    </p:anim>
                                  </p:childTnLst>
                                </p:cTn>
                              </p:par>
                            </p:childTnLst>
                          </p:cTn>
                        </p:par>
                        <p:par>
                          <p:cTn id="29" fill="hold" nodeType="afterGroup">
                            <p:stCondLst>
                              <p:cond delay="500"/>
                            </p:stCondLst>
                            <p:childTnLst>
                              <p:par>
                                <p:cTn id="30" presetID="22" presetClass="entr" presetSubtype="4" dur="50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wipe(down)">
                                      <p:cBhvr>
                                        <p:cTn id="32" dur="500"/>
                                        <p:tgtEl>
                                          <p:spTgt spid="23"/>
                                        </p:tgtEl>
                                      </p:cBhvr>
                                    </p:animEffect>
                                  </p:childTnLst>
                                </p:cTn>
                              </p:par>
                            </p:childTnLst>
                          </p:cTn>
                        </p:par>
                        <p:par>
                          <p:cTn id="33" fill="hold" nodeType="afterGroup">
                            <p:stCondLst>
                              <p:cond delay="1000"/>
                            </p:stCondLst>
                            <p:childTnLst>
                              <p:par>
                                <p:cTn id="34" presetID="53" presetClass="entr" presetSubtype="16" dur="500" fill="hold" grpId="0" nodeType="afterEffect">
                                  <p:stCondLst>
                                    <p:cond delay="0"/>
                                  </p:stCondLst>
                                  <p:childTnLst>
                                    <p:set>
                                      <p:cBhvr>
                                        <p:cTn id="35" dur="1" fill="hold">
                                          <p:stCondLst>
                                            <p:cond delay="0"/>
                                          </p:stCondLst>
                                        </p:cTn>
                                        <p:tgtEl>
                                          <p:spTgt spid="18"/>
                                        </p:tgtEl>
                                        <p:attrNameLst>
                                          <p:attrName>style.visibility</p:attrName>
                                        </p:attrNameLst>
                                      </p:cBhvr>
                                      <p:to>
                                        <p:strVal val="visible"/>
                                      </p:to>
                                    </p:set>
                                    <p:anim calcmode="lin" valueType="num">
                                      <p:cBhvr>
                                        <p:cTn id="36" dur="500" fill="hold"/>
                                        <p:tgtEl>
                                          <p:spTgt spid="18"/>
                                        </p:tgtEl>
                                        <p:attrNameLst>
                                          <p:attrName>ppt_w</p:attrName>
                                        </p:attrNameLst>
                                      </p:cBhvr>
                                      <p:tavLst>
                                        <p:tav tm="0">
                                          <p:val>
                                            <p:fltVal val="0"/>
                                          </p:val>
                                        </p:tav>
                                        <p:tav tm="100000">
                                          <p:val>
                                            <p:strVal val="#ppt_w"/>
                                          </p:val>
                                        </p:tav>
                                      </p:tavLst>
                                    </p:anim>
                                    <p:anim calcmode="lin" valueType="num">
                                      <p:cBhvr>
                                        <p:cTn id="37" dur="500" fill="hold"/>
                                        <p:tgtEl>
                                          <p:spTgt spid="18"/>
                                        </p:tgtEl>
                                        <p:attrNameLst>
                                          <p:attrName>ppt_h</p:attrName>
                                        </p:attrNameLst>
                                      </p:cBhvr>
                                      <p:tavLst>
                                        <p:tav tm="0">
                                          <p:val>
                                            <p:fltVal val="0"/>
                                          </p:val>
                                        </p:tav>
                                        <p:tav tm="100000">
                                          <p:val>
                                            <p:strVal val="#ppt_h"/>
                                          </p:val>
                                        </p:tav>
                                      </p:tavLst>
                                    </p:anim>
                                    <p:animEffect transition="in" filter="fade">
                                      <p:cBhvr>
                                        <p:cTn id="3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3" grpId="0"/>
      <p:bldP spid="2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p:cNvSpPr txBox="1"/>
          <p:nvPr/>
        </p:nvSpPr>
        <p:spPr>
          <a:xfrm>
            <a:off x="649707" y="58056"/>
            <a:ext cx="3877985" cy="461665"/>
          </a:xfrm>
          <a:prstGeom prst="rect">
            <a:avLst/>
          </a:prstGeom>
          <a:noFill/>
        </p:spPr>
        <p:txBody>
          <a:bodyPr wrap="none" rtlCol="0">
            <a:spAutoFit/>
          </a:bodyPr>
          <a:lstStyle>
            <a:defPPr>
              <a:defRPr lang="en-US"/>
            </a:defPPr>
            <a:lvl1pPr marL="0" algn="l" defTabSz="457200" rtl="0" eaLnBrk="1" latinLnBrk="0" hangingPunct="1">
              <a:defRPr sz="2400" kern="1200">
                <a:solidFill>
                  <a:schemeClr val="tx1">
                    <a:lumMod val="85000"/>
                    <a:lumOff val="15000"/>
                  </a:schemeClr>
                </a:solidFill>
                <a:latin typeface="汉真广标" pitchFamily="49" charset="-122"/>
                <a:ea typeface="汉真广标" pitchFamily="49" charset="-122"/>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ym typeface="Arial"/>
              </a:rPr>
              <a:t>二、论述类阅读的教考衔接</a:t>
            </a:r>
            <a:endParaRPr lang="zh-CN" altLang="en-US" b="1">
              <a:sym typeface="Arial"/>
            </a:endParaRPr>
          </a:p>
        </p:txBody>
      </p:sp>
      <p:sp>
        <p:nvSpPr>
          <p:cNvPr id="4" name="矩形 3"/>
          <p:cNvSpPr/>
          <p:nvPr/>
        </p:nvSpPr>
        <p:spPr>
          <a:xfrm>
            <a:off x="649707" y="889844"/>
            <a:ext cx="10947207" cy="5262979"/>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mtClean="0"/>
              <a:t>    </a:t>
            </a:r>
            <a:r>
              <a:rPr lang="zh-CN" altLang="en-US" sz="2400" smtClean="0"/>
              <a:t>信息</a:t>
            </a:r>
            <a:r>
              <a:rPr lang="zh-CN" altLang="en-US" sz="2400"/>
              <a:t>类阅读是思维发展与提升的重要途径。</a:t>
            </a:r>
            <a:r>
              <a:rPr lang="zh-CN" altLang="en-US" sz="2400" b="1">
                <a:solidFill>
                  <a:srgbClr val="00B0F0"/>
                </a:solidFill>
              </a:rPr>
              <a:t>在部编新教材中</a:t>
            </a:r>
            <a:r>
              <a:rPr lang="en-US" altLang="zh-CN" sz="2400" b="1">
                <a:solidFill>
                  <a:srgbClr val="00B0F0"/>
                </a:solidFill>
              </a:rPr>
              <a:t>,</a:t>
            </a:r>
            <a:r>
              <a:rPr lang="zh-CN" altLang="en-US" sz="2400" b="1">
                <a:solidFill>
                  <a:srgbClr val="00B0F0"/>
                </a:solidFill>
              </a:rPr>
              <a:t>信息类阅读涉及实用性阅读与交流、思辨性阅读与表达、科学与文化论著研习、中国革命传统作品研习和整本书阅读与研讨五个任务群</a:t>
            </a:r>
            <a:r>
              <a:rPr lang="en-US" altLang="zh-CN" sz="2400" b="1">
                <a:solidFill>
                  <a:srgbClr val="00B0F0"/>
                </a:solidFill>
              </a:rPr>
              <a:t>31</a:t>
            </a:r>
            <a:r>
              <a:rPr lang="zh-CN" altLang="en-US" sz="2400" b="1">
                <a:solidFill>
                  <a:srgbClr val="00B0F0"/>
                </a:solidFill>
              </a:rPr>
              <a:t>篇文本和</a:t>
            </a:r>
            <a:r>
              <a:rPr lang="en-US" altLang="zh-CN" sz="2400" b="1">
                <a:solidFill>
                  <a:srgbClr val="00B0F0"/>
                </a:solidFill>
              </a:rPr>
              <a:t>《</a:t>
            </a:r>
            <a:r>
              <a:rPr lang="zh-CN" altLang="en-US" sz="2400" b="1">
                <a:solidFill>
                  <a:srgbClr val="00B0F0"/>
                </a:solidFill>
              </a:rPr>
              <a:t>乡土中国</a:t>
            </a:r>
            <a:r>
              <a:rPr lang="en-US" altLang="zh-CN" sz="2400" b="1">
                <a:solidFill>
                  <a:srgbClr val="00B0F0"/>
                </a:solidFill>
              </a:rPr>
              <a:t>》</a:t>
            </a:r>
            <a:r>
              <a:rPr lang="zh-CN" altLang="en-US" sz="2400" b="1">
                <a:solidFill>
                  <a:srgbClr val="00B0F0"/>
                </a:solidFill>
              </a:rPr>
              <a:t>。</a:t>
            </a:r>
            <a:r>
              <a:rPr lang="zh-CN" altLang="en-US" sz="2400"/>
              <a:t>通过对这些作品的学习</a:t>
            </a:r>
            <a:r>
              <a:rPr lang="en-US" altLang="zh-CN" sz="2400"/>
              <a:t>,</a:t>
            </a:r>
            <a:r>
              <a:rPr lang="zh-CN" altLang="en-US" sz="2400"/>
              <a:t>我们提高了思维的深刻性、灵活性、敏捷性、批判性和独创性。高考对信息类阅读理解、分析综合、鉴赏评价、探究等能力的要求</a:t>
            </a:r>
            <a:r>
              <a:rPr lang="en-US" altLang="zh-CN" sz="2400"/>
              <a:t>,</a:t>
            </a:r>
            <a:r>
              <a:rPr lang="zh-CN" altLang="en-US" sz="2400"/>
              <a:t>均可以在文本中找到对应点。</a:t>
            </a:r>
            <a:endParaRPr lang="zh-CN" altLang="en-US" sz="2400"/>
          </a:p>
          <a:p>
            <a:r>
              <a:rPr lang="en-US" altLang="zh-CN" sz="2400" smtClean="0"/>
              <a:t>    《</a:t>
            </a:r>
            <a:r>
              <a:rPr lang="zh-CN" altLang="en-US" sz="2400"/>
              <a:t>中国高考评价体系</a:t>
            </a:r>
            <a:r>
              <a:rPr lang="en-US" altLang="zh-CN" sz="2400"/>
              <a:t>》</a:t>
            </a:r>
            <a:r>
              <a:rPr lang="zh-CN" altLang="en-US" sz="2400"/>
              <a:t>对信息类阅读能力的要求有</a:t>
            </a:r>
            <a:r>
              <a:rPr lang="en-US" altLang="zh-CN" sz="2400"/>
              <a:t>:</a:t>
            </a:r>
            <a:r>
              <a:rPr lang="zh-CN" altLang="en-US" sz="2400"/>
              <a:t>在熟悉论述类文本和实用类文本的主要文类及其基本特征、体式惯例的基础上</a:t>
            </a:r>
            <a:r>
              <a:rPr lang="en-US" altLang="zh-CN" sz="2400"/>
              <a:t>,</a:t>
            </a:r>
            <a:r>
              <a:rPr lang="zh-CN" altLang="en-US" sz="2400"/>
              <a:t>能整体感知文本</a:t>
            </a:r>
            <a:r>
              <a:rPr lang="en-US" altLang="zh-CN" sz="2400"/>
              <a:t>,</a:t>
            </a:r>
            <a:r>
              <a:rPr lang="zh-CN" altLang="en-US" sz="2400"/>
              <a:t>把握文本的主要概念、观点、方法等关键信息</a:t>
            </a:r>
            <a:r>
              <a:rPr lang="en-US" altLang="zh-CN" sz="2400"/>
              <a:t>,</a:t>
            </a:r>
            <a:r>
              <a:rPr lang="zh-CN" altLang="en-US" sz="2400"/>
              <a:t>分析评价观点和材料的关系、主要信息和次要信息的关系</a:t>
            </a:r>
            <a:r>
              <a:rPr lang="en-US" altLang="zh-CN" sz="2400"/>
              <a:t>;</a:t>
            </a:r>
            <a:r>
              <a:rPr lang="zh-CN" altLang="en-US" sz="2400"/>
              <a:t>能评价文本的主要观点和基本倾向</a:t>
            </a:r>
            <a:r>
              <a:rPr lang="en-US" altLang="zh-CN" sz="2400"/>
              <a:t>;</a:t>
            </a:r>
            <a:r>
              <a:rPr lang="zh-CN" altLang="en-US" sz="2400"/>
              <a:t>能评估作者的写作意图、读者意识和信息来源</a:t>
            </a:r>
            <a:r>
              <a:rPr lang="en-US" altLang="zh-CN" sz="2400"/>
              <a:t>,</a:t>
            </a:r>
            <a:r>
              <a:rPr lang="zh-CN" altLang="en-US" sz="2400"/>
              <a:t>评价文本的社会价值和现实意义</a:t>
            </a:r>
            <a:r>
              <a:rPr lang="en-US" altLang="zh-CN" sz="2400"/>
              <a:t>,</a:t>
            </a:r>
            <a:r>
              <a:rPr lang="zh-CN" altLang="en-US" sz="2400"/>
              <a:t>有理有据地评判文中观点</a:t>
            </a:r>
            <a:r>
              <a:rPr lang="en-US" altLang="zh-CN" sz="2400"/>
              <a:t>,</a:t>
            </a:r>
            <a:r>
              <a:rPr lang="zh-CN" altLang="en-US" sz="2400"/>
              <a:t>发展新的观点</a:t>
            </a:r>
            <a:r>
              <a:rPr lang="en-US" altLang="zh-CN" sz="2400"/>
              <a:t>,</a:t>
            </a:r>
            <a:r>
              <a:rPr lang="zh-CN" altLang="en-US" sz="2400"/>
              <a:t>或呈现更客观的事实</a:t>
            </a:r>
            <a:r>
              <a:rPr lang="en-US" altLang="zh-CN" sz="2400"/>
              <a:t>;</a:t>
            </a:r>
            <a:r>
              <a:rPr lang="zh-CN" altLang="en-US" sz="2400"/>
              <a:t>能在不同文本的信息之间建立联系</a:t>
            </a:r>
            <a:r>
              <a:rPr lang="en-US" altLang="zh-CN" sz="2400"/>
              <a:t>,</a:t>
            </a:r>
            <a:r>
              <a:rPr lang="zh-CN" altLang="en-US" sz="2400"/>
              <a:t>分析比较多个文本在内容、材料、观点、表达方式和价值倾向等方面的异同</a:t>
            </a:r>
            <a:r>
              <a:rPr lang="en-US" altLang="zh-CN" sz="2400"/>
              <a:t>,</a:t>
            </a:r>
            <a:r>
              <a:rPr lang="zh-CN" altLang="en-US" sz="2400"/>
              <a:t>对有关问题形成更全面的认识</a:t>
            </a:r>
            <a:r>
              <a:rPr lang="en-US" altLang="zh-CN" sz="2400"/>
              <a:t>,</a:t>
            </a:r>
            <a:r>
              <a:rPr lang="zh-CN" altLang="en-US" sz="2400"/>
              <a:t>能够提出值得进一步探究的问题等。</a:t>
            </a:r>
            <a:endParaRPr lang="zh-CN" altLang="en-US" sz="24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p:cNvSpPr txBox="1"/>
          <p:nvPr/>
        </p:nvSpPr>
        <p:spPr>
          <a:xfrm>
            <a:off x="649707" y="58056"/>
            <a:ext cx="3877985" cy="461665"/>
          </a:xfrm>
          <a:prstGeom prst="rect">
            <a:avLst/>
          </a:prstGeom>
          <a:noFill/>
        </p:spPr>
        <p:txBody>
          <a:bodyPr wrap="none" rtlCol="0">
            <a:spAutoFit/>
          </a:bodyPr>
          <a:lstStyle>
            <a:defPPr>
              <a:defRPr lang="en-US"/>
            </a:defPPr>
            <a:lvl1pPr marL="0" algn="l" defTabSz="457200" rtl="0" eaLnBrk="1" latinLnBrk="0" hangingPunct="1">
              <a:defRPr sz="2400" kern="1200">
                <a:solidFill>
                  <a:schemeClr val="tx1">
                    <a:lumMod val="85000"/>
                    <a:lumOff val="15000"/>
                  </a:schemeClr>
                </a:solidFill>
                <a:latin typeface="汉真广标" pitchFamily="49" charset="-122"/>
                <a:ea typeface="汉真广标" pitchFamily="49" charset="-122"/>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smtClean="0">
                <a:sym typeface="Arial"/>
              </a:rPr>
              <a:t>二、论述类阅读的教考衔接</a:t>
            </a:r>
            <a:endParaRPr lang="zh-CN" altLang="en-US" b="1">
              <a:sym typeface="Arial"/>
            </a:endParaRPr>
          </a:p>
        </p:txBody>
      </p:sp>
      <p:pic>
        <p:nvPicPr>
          <p:cNvPr id="5" name="图片 4"/>
          <p:cNvPicPr/>
          <p:nvPr/>
        </p:nvPicPr>
        <p:blipFill>
          <a:blip r:embed="rId3"/>
          <a:stretch>
            <a:fillRect/>
          </a:stretch>
        </p:blipFill>
        <p:spPr>
          <a:xfrm>
            <a:off x="228791" y="637539"/>
            <a:ext cx="11774521" cy="605354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https://d.book118.com/938115023031006023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自定义 109">
      <a:dk1>
        <a:srgbClr val="000000"/>
      </a:dk1>
      <a:lt1>
        <a:sysClr val="window" lastClr="FFFFFF"/>
      </a:lt1>
      <a:dk2>
        <a:srgbClr val="4278BC"/>
      </a:dk2>
      <a:lt2>
        <a:srgbClr val="57B0E0"/>
      </a:lt2>
      <a:accent1>
        <a:srgbClr val="2F4D8B"/>
      </a:accent1>
      <a:accent2>
        <a:srgbClr val="1DB3A8"/>
      </a:accent2>
      <a:accent3>
        <a:srgbClr val="2F4D8B"/>
      </a:accent3>
      <a:accent4>
        <a:srgbClr val="1DB3A8"/>
      </a:accent4>
      <a:accent5>
        <a:srgbClr val="0CCAC5"/>
      </a:accent5>
      <a:accent6>
        <a:srgbClr val="F3268E"/>
      </a:accent6>
      <a:hlink>
        <a:srgbClr val="FFFFFF"/>
      </a:hlink>
      <a:folHlink>
        <a:srgbClr val="FFFFFF"/>
      </a:folHlink>
    </a:clrScheme>
    <a:fontScheme name="自定义 1">
      <a:majorFont>
        <a:latin typeface="思源黑体 CN Medium"/>
        <a:ea typeface="思源黑体 CN Bold"/>
        <a:cs typeface="Arial"/>
      </a:majorFont>
      <a:minorFont>
        <a:latin typeface="思源黑体 CN Medium"/>
        <a:ea typeface="思源黑体 CN Medium"/>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13</Slides>
  <Notes>12</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13</vt:i4>
      </vt:variant>
    </vt:vector>
  </HeadingPairs>
  <TitlesOfParts>
    <vt:vector baseType="lpstr" size="23">
      <vt:lpstr>Arial</vt:lpstr>
      <vt:lpstr>Calibri</vt:lpstr>
      <vt:lpstr>思源黑体 CN Medium</vt:lpstr>
      <vt:lpstr>思源黑体 CN Bold</vt:lpstr>
      <vt:lpstr>微软雅黑</vt:lpstr>
      <vt:lpstr>Calibri Light</vt:lpstr>
      <vt:lpstr>汉仪大宋简</vt:lpstr>
      <vt:lpstr>字魂105号-简雅黑</vt:lpstr>
      <vt:lpstr>汉真广标</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2024-08-29T15:11:35.408</cp:lastPrinted>
  <dcterms:created xsi:type="dcterms:W3CDTF">2024-08-29T07:11:35Z</dcterms:created>
  <dcterms:modified xsi:type="dcterms:W3CDTF">2024-08-29T07:11:37Z</dcterms:modified>
</cp:coreProperties>
</file>