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0AA4F4-6AD4-4CFC-9060-CA905804D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8B557E-312E-4B36-A270-91FB900544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9BED16-FA11-4ADE-89C6-3FD73DC5D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48C087-95FB-444F-B580-FDBF2347A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32C627-46C5-453A-BA88-42FA4E860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3999B2-4552-482E-859E-E913245177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922827-30A9-419B-9E4F-9FCA8ACD1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D9D202-C122-4049-BF3E-56FFC0B65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05476F-F56E-4814-9E1C-768D7D58B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6481A8-8CA1-416B-8D16-1A0FD7739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F2B9E-CE38-41C0-9606-83C1BC55D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11614013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金融学课程中央财经大学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金融市场与机构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货币银行学原理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投资理财与风险管理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国际金融理论与实践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金融科技发展前沿动态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41" r="364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金融学课程概述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金融学作为一门研究货币、信用、银行、证券等金融活动及其规律的科学，是现代经济体系的核心。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中央财经大学的金融学课程涵盖了货币银行学、国际金融、投资学、公司金融等多个领域，旨在培养学生掌握金融理论、政策和实践能力。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课程注重金融理论知识的传授，同时强调实践操作能力的培养，如模拟交易、案例分析等。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理论与实践相结合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833" r="12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国际视野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学科交叉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引入国际先进的金融理论和实践，培养学生具备国际视野和跨文化交流能力。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鼓励学生跨学科学习，如与数学、统计学、经济学等学科的交叉融合，提升综合分析能力。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中央财经大学金融学专业特色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学生应掌握货币银行学、国际金融、投资学等金融学科的基本理论和知识。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掌握金融基本理论和知识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通过实验操作、案例分析等方式，学生应具备金融实务操作的基本能力。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具备金融实务操作能力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鼓励学生独立思考、创新实践，培养批判性思维和创新精神。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培养创新精神和批判性思维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强调金融行业的职业道德和社会责任，培养学生树立正确的价值观和职业观。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具备良好的职业道德和社会责任感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教学目标与要求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金融市场与机构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金融市场的定义与功能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金融市场是资金供求双方进行交易的场所，具有资金融通、风险分散和价格发现等功能。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金融市场的分类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根据交易对象的不同，金融市场可分为货币市场、资本市场、外汇市场和黄金市场等。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金融市场的发展趋势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随着全球化和金融科技的发展，金融市场呈现出国际化、综合化和数字化等趋势。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金融市场概述及分类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金融机构的定义与分类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金融机构是指从事金融业务的组织，包括商业银行、证券公司、保险公司、信托公司等。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金融机构的功能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金融机构在经济发展中发挥着资金融通、支付结算、风险管理等重要作用。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金融机构的发展趋势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随着金融科技的快速发展，金融机构正经历着数字化转型、综合化经营和国际化拓展等变革。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金融机构体系及功能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金融市场监管的必要性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金融市场监管是保障市场公平、透明和稳定运行的重要手段，有助于防范金融风险和维护投资者利益。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金融市场监管的主要内容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金融市场监管包括市场准入监管、业务运营监管和市场退出监管等方面，涉及对金融机构、金融产品和金融交易的全面监督和管理。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金融市场政策的影响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政府的金融政策对金融市场的运行和发展具有重要影响，如货币政策、财政政策、产业政策等都会直接或间接地作用于金融市场。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金融市场监管与政策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货币银行学原理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0400" b="104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探讨货币作为一般等价物的本质属性，包括价值尺度、流通手段、支付手段、贮藏手段和世界货币等职能。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货币的本质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详细介绍货币在商品交换、价值衡量、支付结算等方面的作用，以及不同职能之间的相互关系。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货币的职能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阐述货币制度的演变过程，包括金属本位制、纸币本位制等，并分析不同货币制度的优缺点。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货币制度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货币本质、职能与制度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介绍商业银行的起源、发展、类型及特点，以及商业银行在金融体系中的地位和作用。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商业银行概述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详细阐述商业银行的负债业务、资产业务、中间业务及表外业务等，并分析各类业务的运营模式和风险管理。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商业银行的业务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探讨商业银行管理的基本原则和方法，包括战略管理、风险管理、人力资源管理等方面，并分析现代商业银行管理面临的挑战和机遇。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商业银行的管理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583" r="1758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商业银行经营与管理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91113" y="1349255"/>
            <a:ext cx="1102900" cy="11029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846826" y="1336491"/>
            <a:ext cx="347186" cy="34928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15621" y="1171423"/>
            <a:ext cx="158782" cy="15878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257991" y="1574521"/>
            <a:ext cx="859155" cy="624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5091113" y="3060668"/>
            <a:ext cx="1102900" cy="110499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846826" y="3048000"/>
            <a:ext cx="347186" cy="34928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115621" y="2882837"/>
            <a:ext cx="158782" cy="160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257991" y="3286601"/>
            <a:ext cx="935355" cy="624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091113" y="4780407"/>
            <a:ext cx="1102900" cy="11029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846826" y="4767644"/>
            <a:ext cx="347186" cy="34928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115621" y="4602575"/>
            <a:ext cx="158782" cy="15878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5257991" y="5005674"/>
            <a:ext cx="935355" cy="624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542983" y="1171423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中央银行的性质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542983" y="1511132"/>
            <a:ext cx="4495800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阐述中央银行的起源、发展及类型，并分析中央银行作为“银行的银行”的特殊性质。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542983" y="2934249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中央银行的职能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42983" y="3273958"/>
            <a:ext cx="4495800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详细介绍中央银行的职能，包括发行的银行、政府的银行、银行的银行及调控宏观经济的银行等方面。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542983" y="4626808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中央银行政策工具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42983" y="4966517"/>
            <a:ext cx="4499225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中央银行为实现货币政策目标所采用的各种政策工具，包括一般性政策工具（法定存款准备金率、再贴现率和公开市场操作）和选择性政策工具（消费者信用控制、证券市场信用控制等），并分析这些政策工具的作用机制和效果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中央银行性质、职能及政策工具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1199617" y="2591922"/>
            <a:ext cx="2395784" cy="2042488"/>
          </a:xfrm>
          <a:prstGeom prst="hexagon">
            <a:avLst>
              <a:gd name="adj" fmla="val 25000"/>
              <a:gd name="vf" fmla="val 115470"/>
            </a:avLst>
          </a:prstGeom>
          <a:noFill/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1961410" y="3129442"/>
            <a:ext cx="872198" cy="872198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投资理财与风险管理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https://d.book118.com/938116140136006035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2024-09-14T22:31:13.160</cp:lastPrinted>
  <dcterms:created xsi:type="dcterms:W3CDTF">2024-09-14T14:31:13Z</dcterms:created>
  <dcterms:modified xsi:type="dcterms:W3CDTF">2024-09-14T14:31:15Z</dcterms:modified>
</cp:coreProperties>
</file>