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275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10" Type="http://schemas.openxmlformats.org/officeDocument/2006/relationships/tags" Target="../tags/tag44.xml" /><Relationship Id="rId11" Type="http://schemas.openxmlformats.org/officeDocument/2006/relationships/tags" Target="../tags/tag45.xml" /><Relationship Id="rId12" Type="http://schemas.openxmlformats.org/officeDocument/2006/relationships/tags" Target="../tags/tag46.xml" /><Relationship Id="rId13" Type="http://schemas.openxmlformats.org/officeDocument/2006/relationships/tags" Target="../tags/tag47.xml" /><Relationship Id="rId14" Type="http://schemas.openxmlformats.org/officeDocument/2006/relationships/tags" Target="../tags/tag48.xml" /><Relationship Id="rId15" Type="http://schemas.openxmlformats.org/officeDocument/2006/relationships/tags" Target="../tags/tag49.xml" /><Relationship Id="rId16" Type="http://schemas.openxmlformats.org/officeDocument/2006/relationships/tags" Target="../tags/tag50.xml" /><Relationship Id="rId17" Type="http://schemas.openxmlformats.org/officeDocument/2006/relationships/tags" Target="../tags/tag51.xml" /><Relationship Id="rId18" Type="http://schemas.openxmlformats.org/officeDocument/2006/relationships/tags" Target="../tags/tag52.xml" /><Relationship Id="rId19" Type="http://schemas.openxmlformats.org/officeDocument/2006/relationships/tags" Target="../tags/tag53.xml" /><Relationship Id="rId2" Type="http://schemas.openxmlformats.org/officeDocument/2006/relationships/tags" Target="../tags/tag36.xml" /><Relationship Id="rId20" Type="http://schemas.openxmlformats.org/officeDocument/2006/relationships/tags" Target="../tags/tag54.xml" /><Relationship Id="rId21" Type="http://schemas.openxmlformats.org/officeDocument/2006/relationships/tags" Target="../tags/tag55.xml" /><Relationship Id="rId22" Type="http://schemas.openxmlformats.org/officeDocument/2006/relationships/tags" Target="../tags/tag56.xml" /><Relationship Id="rId23" Type="http://schemas.openxmlformats.org/officeDocument/2006/relationships/tags" Target="../tags/tag57.xml" /><Relationship Id="rId24" Type="http://schemas.openxmlformats.org/officeDocument/2006/relationships/tags" Target="../tags/tag58.xml" /><Relationship Id="rId25" Type="http://schemas.openxmlformats.org/officeDocument/2006/relationships/tags" Target="../tags/tag59.xml" /><Relationship Id="rId26" Type="http://schemas.openxmlformats.org/officeDocument/2006/relationships/tags" Target="../tags/tag60.xml" /><Relationship Id="rId27" Type="http://schemas.openxmlformats.org/officeDocument/2006/relationships/slideMaster" Target="../slideMasters/slideMaster2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tags" Target="../tags/tag7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0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16" Type="http://schemas.openxmlformats.org/officeDocument/2006/relationships/tags" Target="../tags/tag121.xml" /><Relationship Id="rId17" Type="http://schemas.openxmlformats.org/officeDocument/2006/relationships/tags" Target="../tags/tag122.xml" /><Relationship Id="rId18" Type="http://schemas.openxmlformats.org/officeDocument/2006/relationships/tags" Target="../tags/tag123.xml" /><Relationship Id="rId19" Type="http://schemas.openxmlformats.org/officeDocument/2006/relationships/tags" Target="../tags/tag124.xml" /><Relationship Id="rId2" Type="http://schemas.openxmlformats.org/officeDocument/2006/relationships/tags" Target="../tags/tag107.xml" /><Relationship Id="rId20" Type="http://schemas.openxmlformats.org/officeDocument/2006/relationships/tags" Target="../tags/tag125.xml" /><Relationship Id="rId21" Type="http://schemas.openxmlformats.org/officeDocument/2006/relationships/tags" Target="../tags/tag12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576260-2F4A-46A4-987D-1A7232E059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21767B-C906-4D77-9C2D-650A19A89D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C873A0-A604-473B-813D-F282F187DA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4D3367-149B-4278-99A4-3F735ADE2C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373066A-145D-4E25-B825-471C71975A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C695C8-BF21-4E84-892D-82C450DF83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444D799-CF29-4603-934A-6A702B16C9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228333-9FCF-4218-BC8B-B02B569904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66C03B-4D55-40DB-8410-97A2AE7F4B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EF9D03-5CE9-4588-A2C5-39D3F9DDE8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3F5A83-BAF6-4FC1-91E4-77CB4C4785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: 形状 6" descr="波浪2资源 2"/>
          <p:cNvSpPr/>
          <p:nvPr userDrawn="1">
            <p:custDataLst>
              <p:tags r:id="rId1"/>
            </p:custDataLst>
          </p:nvPr>
        </p:nvSpPr>
        <p:spPr>
          <a:xfrm>
            <a:off x="6887209" y="669925"/>
            <a:ext cx="5304791" cy="6192323"/>
          </a:xfrm>
          <a:custGeom>
            <a:gdLst>
              <a:gd name="connsiteX0" fmla="*/ 4946557 w 5304791"/>
              <a:gd name="connsiteY0" fmla="*/ 0 h 6192323"/>
              <a:gd name="connsiteX1" fmla="*/ 5304791 w 5304791"/>
              <a:gd name="connsiteY1" fmla="*/ 0 h 6192323"/>
              <a:gd name="connsiteX2" fmla="*/ 5304791 w 5304791"/>
              <a:gd name="connsiteY2" fmla="*/ 6192323 h 6192323"/>
              <a:gd name="connsiteX3" fmla="*/ 0 w 5304791"/>
              <a:gd name="connsiteY3" fmla="*/ 6192323 h 6192323"/>
              <a:gd name="connsiteX4" fmla="*/ 0 w 5304791"/>
              <a:gd name="connsiteY4" fmla="*/ 4946212 h 6192323"/>
              <a:gd name="connsiteX5" fmla="*/ 818112 w 5304791"/>
              <a:gd name="connsiteY5" fmla="*/ 4128101 h 6192323"/>
              <a:gd name="connsiteX6" fmla="*/ 1295478 w 5304791"/>
              <a:gd name="connsiteY6" fmla="*/ 4128101 h 6192323"/>
              <a:gd name="connsiteX7" fmla="*/ 2064682 w 5304791"/>
              <a:gd name="connsiteY7" fmla="*/ 3358897 h 6192323"/>
              <a:gd name="connsiteX8" fmla="*/ 2064682 w 5304791"/>
              <a:gd name="connsiteY8" fmla="*/ 2881645 h 6192323"/>
              <a:gd name="connsiteX9" fmla="*/ 2882794 w 5304791"/>
              <a:gd name="connsiteY9" fmla="*/ 2063648 h 6192323"/>
              <a:gd name="connsiteX10" fmla="*/ 3360159 w 5304791"/>
              <a:gd name="connsiteY10" fmla="*/ 2063648 h 6192323"/>
              <a:gd name="connsiteX11" fmla="*/ 4129363 w 5304791"/>
              <a:gd name="connsiteY11" fmla="*/ 1294444 h 6192323"/>
              <a:gd name="connsiteX12" fmla="*/ 4129363 w 5304791"/>
              <a:gd name="connsiteY12" fmla="*/ 818112 h 6192323"/>
              <a:gd name="connsiteX13" fmla="*/ 4946557 w 5304791"/>
              <a:gd name="connsiteY13" fmla="*/ 0 h 61923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04791" h="6192323">
                <a:moveTo>
                  <a:pt x="4946557" y="0"/>
                </a:moveTo>
                <a:lnTo>
                  <a:pt x="5304791" y="0"/>
                </a:lnTo>
                <a:lnTo>
                  <a:pt x="5304791" y="6192323"/>
                </a:lnTo>
                <a:lnTo>
                  <a:pt x="0" y="6192323"/>
                </a:lnTo>
                <a:lnTo>
                  <a:pt x="0" y="4946212"/>
                </a:lnTo>
                <a:cubicBezTo>
                  <a:pt x="-63" y="4494356"/>
                  <a:pt x="366255" y="4128032"/>
                  <a:pt x="818112" y="4128101"/>
                </a:cubicBezTo>
                <a:lnTo>
                  <a:pt x="1295478" y="4128101"/>
                </a:lnTo>
                <a:cubicBezTo>
                  <a:pt x="1720296" y="4128101"/>
                  <a:pt x="2064682" y="3783715"/>
                  <a:pt x="2064682" y="3358897"/>
                </a:cubicBezTo>
                <a:lnTo>
                  <a:pt x="2064682" y="2881645"/>
                </a:lnTo>
                <a:cubicBezTo>
                  <a:pt x="2064682" y="2429836"/>
                  <a:pt x="2430984" y="2063580"/>
                  <a:pt x="2882794" y="2063648"/>
                </a:cubicBezTo>
                <a:lnTo>
                  <a:pt x="3360159" y="2063648"/>
                </a:lnTo>
                <a:cubicBezTo>
                  <a:pt x="3784978" y="2063648"/>
                  <a:pt x="4129363" y="1719263"/>
                  <a:pt x="4129363" y="1294444"/>
                </a:cubicBezTo>
                <a:lnTo>
                  <a:pt x="4129363" y="818112"/>
                </a:lnTo>
                <a:cubicBezTo>
                  <a:pt x="4129295" y="366613"/>
                  <a:pt x="4495057" y="444"/>
                  <a:pt x="4946557" y="0"/>
                </a:cubicBezTo>
                <a:close/>
              </a:path>
            </a:pathLst>
          </a:custGeom>
          <a:solidFill>
            <a:schemeClr val="accent1"/>
          </a:solidFill>
          <a:ln w="1146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椭圆 8"/>
          <p:cNvSpPr/>
          <p:nvPr userDrawn="1">
            <p:custDataLst>
              <p:tags r:id="rId2"/>
            </p:custDataLst>
          </p:nvPr>
        </p:nvSpPr>
        <p:spPr>
          <a:xfrm>
            <a:off x="6767195" y="4498975"/>
            <a:ext cx="1087755" cy="108775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椭圆 10"/>
          <p:cNvSpPr/>
          <p:nvPr userDrawn="1">
            <p:custDataLst>
              <p:tags r:id="rId3"/>
            </p:custDataLst>
          </p:nvPr>
        </p:nvSpPr>
        <p:spPr>
          <a:xfrm>
            <a:off x="6614795" y="4346575"/>
            <a:ext cx="1393190" cy="139319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椭圆 11"/>
          <p:cNvSpPr/>
          <p:nvPr userDrawn="1">
            <p:custDataLst>
              <p:tags r:id="rId4"/>
            </p:custDataLst>
          </p:nvPr>
        </p:nvSpPr>
        <p:spPr>
          <a:xfrm>
            <a:off x="6464300" y="4196080"/>
            <a:ext cx="1694180" cy="16941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椭圆 12"/>
          <p:cNvSpPr/>
          <p:nvPr userDrawn="1">
            <p:custDataLst>
              <p:tags r:id="rId5"/>
            </p:custDataLst>
          </p:nvPr>
        </p:nvSpPr>
        <p:spPr>
          <a:xfrm>
            <a:off x="6318250" y="4050030"/>
            <a:ext cx="1986280" cy="19862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/>
          <p:nvPr userDrawn="1">
            <p:custDataLst>
              <p:tags r:id="rId6"/>
            </p:custDataLst>
          </p:nvPr>
        </p:nvSpPr>
        <p:spPr>
          <a:xfrm>
            <a:off x="6158865" y="3890645"/>
            <a:ext cx="2304415" cy="230441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6" name="组合 15"/>
          <p:cNvGrpSpPr/>
          <p:nvPr userDrawn="1">
            <p:custDataLst>
              <p:tags r:id="rId7"/>
            </p:custDataLst>
          </p:nvPr>
        </p:nvGrpSpPr>
        <p:grpSpPr>
          <a:xfrm rot="5400000">
            <a:off x="1183958" y="384810"/>
            <a:ext cx="328295" cy="850900"/>
            <a:chOff x="8651" y="7205"/>
            <a:chExt cx="807" cy="2089"/>
          </a:xfrm>
          <a:solidFill>
            <a:schemeClr val="accent5"/>
          </a:solidFill>
        </p:grpSpPr>
        <p:grpSp>
          <p:nvGrpSpPr>
            <p:cNvPr id="17" name="组合 16"/>
            <p:cNvGrpSpPr/>
            <p:nvPr/>
          </p:nvGrpSpPr>
          <p:grpSpPr>
            <a:xfrm>
              <a:off x="8651" y="9115"/>
              <a:ext cx="806" cy="179"/>
              <a:chOff x="8651" y="9544"/>
              <a:chExt cx="806" cy="179"/>
            </a:xfrm>
            <a:grpFill/>
          </p:grpSpPr>
          <p:sp>
            <p:nvSpPr>
              <p:cNvPr id="30" name="椭圆 29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27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" name="椭圆 30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9" name="组合 18"/>
            <p:cNvGrpSpPr/>
            <p:nvPr/>
          </p:nvGrpSpPr>
          <p:grpSpPr>
            <a:xfrm>
              <a:off x="8651" y="8479"/>
              <a:ext cx="807" cy="178"/>
              <a:chOff x="8651" y="8765"/>
              <a:chExt cx="807" cy="178"/>
            </a:xfrm>
            <a:grpFill/>
          </p:grpSpPr>
          <p:sp>
            <p:nvSpPr>
              <p:cNvPr id="28" name="椭圆 27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27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" name="椭圆 28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1" name="组合 20"/>
            <p:cNvGrpSpPr/>
            <p:nvPr/>
          </p:nvGrpSpPr>
          <p:grpSpPr>
            <a:xfrm>
              <a:off x="8651" y="7842"/>
              <a:ext cx="807" cy="178"/>
              <a:chOff x="8651" y="7985"/>
              <a:chExt cx="807" cy="178"/>
            </a:xfrm>
            <a:grpFill/>
          </p:grpSpPr>
          <p:sp>
            <p:nvSpPr>
              <p:cNvPr id="26" name="椭圆 25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927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" name="椭圆 26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2" name="组合 21"/>
            <p:cNvGrpSpPr/>
            <p:nvPr/>
          </p:nvGrpSpPr>
          <p:grpSpPr>
            <a:xfrm>
              <a:off x="8651" y="7205"/>
              <a:ext cx="807" cy="178"/>
              <a:chOff x="8651" y="7205"/>
              <a:chExt cx="807" cy="178"/>
            </a:xfrm>
            <a:grpFill/>
          </p:grpSpPr>
          <p:sp>
            <p:nvSpPr>
              <p:cNvPr id="23" name="椭圆 22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7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5" name="椭圆 24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32" name="任意多边形: 形状 31" descr="波浪1资源 1"/>
          <p:cNvSpPr/>
          <p:nvPr userDrawn="1">
            <p:custDataLst>
              <p:tags r:id="rId16"/>
            </p:custDataLst>
          </p:nvPr>
        </p:nvSpPr>
        <p:spPr>
          <a:xfrm>
            <a:off x="9172576" y="2862604"/>
            <a:ext cx="3019425" cy="3993396"/>
          </a:xfrm>
          <a:custGeom>
            <a:gdLst>
              <a:gd name="connsiteX0" fmla="*/ 3019425 w 3019425"/>
              <a:gd name="connsiteY0" fmla="*/ 0 h 3993396"/>
              <a:gd name="connsiteX1" fmla="*/ 3019425 w 3019425"/>
              <a:gd name="connsiteY1" fmla="*/ 3993396 h 3993396"/>
              <a:gd name="connsiteX2" fmla="*/ 0 w 3019425"/>
              <a:gd name="connsiteY2" fmla="*/ 3993396 h 3993396"/>
              <a:gd name="connsiteX3" fmla="*/ 0 w 3019425"/>
              <a:gd name="connsiteY3" fmla="*/ 3117146 h 3993396"/>
              <a:gd name="connsiteX4" fmla="*/ 460299 w 3019425"/>
              <a:gd name="connsiteY4" fmla="*/ 2656847 h 3993396"/>
              <a:gd name="connsiteX5" fmla="*/ 876250 w 3019425"/>
              <a:gd name="connsiteY5" fmla="*/ 2656847 h 3993396"/>
              <a:gd name="connsiteX6" fmla="*/ 1336549 w 3019425"/>
              <a:gd name="connsiteY6" fmla="*/ 2196783 h 3993396"/>
              <a:gd name="connsiteX7" fmla="*/ 1336549 w 3019425"/>
              <a:gd name="connsiteY7" fmla="*/ 2196666 h 3993396"/>
              <a:gd name="connsiteX8" fmla="*/ 1336549 w 3019425"/>
              <a:gd name="connsiteY8" fmla="*/ 1780714 h 3993396"/>
              <a:gd name="connsiteX9" fmla="*/ 1796731 w 3019425"/>
              <a:gd name="connsiteY9" fmla="*/ 1320415 h 3993396"/>
              <a:gd name="connsiteX10" fmla="*/ 2212800 w 3019425"/>
              <a:gd name="connsiteY10" fmla="*/ 1320415 h 3993396"/>
              <a:gd name="connsiteX11" fmla="*/ 2672981 w 3019425"/>
              <a:gd name="connsiteY11" fmla="*/ 860234 h 3993396"/>
              <a:gd name="connsiteX12" fmla="*/ 2672981 w 3019425"/>
              <a:gd name="connsiteY12" fmla="*/ 860116 h 3993396"/>
              <a:gd name="connsiteX13" fmla="*/ 2672981 w 3019425"/>
              <a:gd name="connsiteY13" fmla="*/ 444400 h 3993396"/>
              <a:gd name="connsiteX14" fmla="*/ 2954111 w 3019425"/>
              <a:gd name="connsiteY14" fmla="*/ 20274 h 3993396"/>
              <a:gd name="connsiteX15" fmla="*/ 3019425 w 3019425"/>
              <a:gd name="connsiteY15" fmla="*/ 0 h 3993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019425" h="3993396">
                <a:moveTo>
                  <a:pt x="3019425" y="0"/>
                </a:moveTo>
                <a:lnTo>
                  <a:pt x="3019425" y="3993396"/>
                </a:lnTo>
                <a:lnTo>
                  <a:pt x="0" y="3993396"/>
                </a:lnTo>
                <a:lnTo>
                  <a:pt x="0" y="3117146"/>
                </a:lnTo>
                <a:cubicBezTo>
                  <a:pt x="0" y="2862930"/>
                  <a:pt x="206083" y="2656847"/>
                  <a:pt x="460299" y="2656847"/>
                </a:cubicBezTo>
                <a:lnTo>
                  <a:pt x="876250" y="2656847"/>
                </a:lnTo>
                <a:cubicBezTo>
                  <a:pt x="1130402" y="2656912"/>
                  <a:pt x="1336484" y="2450934"/>
                  <a:pt x="1336549" y="2196783"/>
                </a:cubicBezTo>
                <a:cubicBezTo>
                  <a:pt x="1336549" y="2196744"/>
                  <a:pt x="1336549" y="2196705"/>
                  <a:pt x="1336549" y="2196666"/>
                </a:cubicBezTo>
                <a:lnTo>
                  <a:pt x="1336549" y="1780714"/>
                </a:lnTo>
                <a:cubicBezTo>
                  <a:pt x="1336549" y="1526544"/>
                  <a:pt x="1542561" y="1320480"/>
                  <a:pt x="1796731" y="1320415"/>
                </a:cubicBezTo>
                <a:lnTo>
                  <a:pt x="2212800" y="1320415"/>
                </a:lnTo>
                <a:cubicBezTo>
                  <a:pt x="2466951" y="1320415"/>
                  <a:pt x="2672981" y="1114385"/>
                  <a:pt x="2672981" y="860234"/>
                </a:cubicBezTo>
                <a:cubicBezTo>
                  <a:pt x="2672981" y="860195"/>
                  <a:pt x="2672981" y="860155"/>
                  <a:pt x="2672981" y="860116"/>
                </a:cubicBezTo>
                <a:lnTo>
                  <a:pt x="2672981" y="444400"/>
                </a:lnTo>
                <a:cubicBezTo>
                  <a:pt x="2672981" y="253738"/>
                  <a:pt x="2788903" y="90151"/>
                  <a:pt x="2954111" y="20274"/>
                </a:cubicBezTo>
                <a:lnTo>
                  <a:pt x="3019425" y="0"/>
                </a:lnTo>
                <a:close/>
              </a:path>
            </a:pathLst>
          </a:custGeom>
          <a:solidFill>
            <a:schemeClr val="accent4"/>
          </a:solidFill>
          <a:ln w="1176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33" name="组合 32"/>
          <p:cNvGrpSpPr/>
          <p:nvPr userDrawn="1">
            <p:custDataLst>
              <p:tags r:id="rId17"/>
            </p:custDataLst>
          </p:nvPr>
        </p:nvGrpSpPr>
        <p:grpSpPr>
          <a:xfrm>
            <a:off x="3089660" y="0"/>
            <a:ext cx="2728840" cy="1364420"/>
            <a:chOff x="3089660" y="0"/>
            <a:chExt cx="2728840" cy="1364420"/>
          </a:xfrm>
        </p:grpSpPr>
        <p:sp>
          <p:nvSpPr>
            <p:cNvPr id="34" name="任意多边形: 形状 33"/>
            <p:cNvSpPr/>
            <p:nvPr>
              <p:custDataLst>
                <p:tags r:id="rId18"/>
              </p:custDataLst>
            </p:nvPr>
          </p:nvSpPr>
          <p:spPr>
            <a:xfrm>
              <a:off x="3825125" y="0"/>
              <a:ext cx="1257910" cy="628955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" name="任意多边形: 形状 34"/>
            <p:cNvSpPr/>
            <p:nvPr>
              <p:custDataLst>
                <p:tags r:id="rId19"/>
              </p:custDataLst>
            </p:nvPr>
          </p:nvSpPr>
          <p:spPr>
            <a:xfrm>
              <a:off x="3651277" y="0"/>
              <a:ext cx="1605606" cy="802804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6" name="任意多边形: 形状 35"/>
            <p:cNvSpPr/>
            <p:nvPr>
              <p:custDataLst>
                <p:tags r:id="rId20"/>
              </p:custDataLst>
            </p:nvPr>
          </p:nvSpPr>
          <p:spPr>
            <a:xfrm>
              <a:off x="3483452" y="0"/>
              <a:ext cx="1941257" cy="970629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7" name="任意多边形: 形状 36"/>
            <p:cNvSpPr/>
            <p:nvPr>
              <p:custDataLst>
                <p:tags r:id="rId21"/>
              </p:custDataLst>
            </p:nvPr>
          </p:nvSpPr>
          <p:spPr>
            <a:xfrm>
              <a:off x="3301845" y="0"/>
              <a:ext cx="2304471" cy="1152236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8" name="任意多边形: 形状 37"/>
            <p:cNvSpPr/>
            <p:nvPr>
              <p:custDataLst>
                <p:tags r:id="rId22"/>
              </p:custDataLst>
            </p:nvPr>
          </p:nvSpPr>
          <p:spPr>
            <a:xfrm>
              <a:off x="3089660" y="0"/>
              <a:ext cx="2728840" cy="1364420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838200" y="2131488"/>
            <a:ext cx="8708376" cy="1800000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4"/>
                </a:solidFill>
              </a:defRPr>
            </a:lvl1pPr>
          </a:lstStyle>
          <a:p>
            <a:r>
              <a:rPr lang="zh-CN" altLang="en-US"/>
              <a:t>单击此处编辑母版</a:t>
            </a:r>
            <a:br>
              <a:rPr lang="en-US" altLang="zh-CN"/>
            </a:br>
            <a:r>
              <a:rPr lang="zh-CN" altLang="en-US"/>
              <a:t>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sz="quarter" idx="13" hasCustomPrompt="1"/>
            <p:custDataLst>
              <p:tags r:id="rId27"/>
            </p:custDataLst>
          </p:nvPr>
        </p:nvSpPr>
        <p:spPr>
          <a:xfrm>
            <a:off x="842642" y="5230368"/>
            <a:ext cx="2743199" cy="97612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4" name="文本占位符 13"/>
          <p:cNvSpPr>
            <a:spLocks noGrp="1"/>
          </p:cNvSpPr>
          <p:nvPr>
            <p:ph type="body" sz="quarter" idx="14" hasCustomPrompt="1"/>
            <p:custDataLst>
              <p:tags r:id="rId28"/>
            </p:custDataLst>
          </p:nvPr>
        </p:nvSpPr>
        <p:spPr>
          <a:xfrm>
            <a:off x="3360716" y="4168127"/>
            <a:ext cx="295080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38200" y="4168895"/>
            <a:ext cx="246364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图片 8" descr="波浪3资源 2"/>
          <p:cNvSpPr/>
          <p:nvPr/>
        </p:nvSpPr>
        <p:spPr>
          <a:xfrm flipH="1">
            <a:off x="0" y="1166495"/>
            <a:ext cx="5688960" cy="5688960"/>
          </a:xfrm>
          <a:custGeom>
            <a:gdLst>
              <a:gd name="connsiteX0" fmla="*/ 5688961 w 5688960"/>
              <a:gd name="connsiteY0" fmla="*/ 0 h 5688960"/>
              <a:gd name="connsiteX1" fmla="*/ 5688961 w 5688960"/>
              <a:gd name="connsiteY1" fmla="*/ 5688961 h 5688960"/>
              <a:gd name="connsiteX2" fmla="*/ 0 w 5688960"/>
              <a:gd name="connsiteY2" fmla="*/ 5688961 h 5688960"/>
              <a:gd name="connsiteX3" fmla="*/ 1374264 w 5688960"/>
              <a:gd name="connsiteY3" fmla="*/ 5166681 h 5688960"/>
              <a:gd name="connsiteX4" fmla="*/ 1896543 w 5688960"/>
              <a:gd name="connsiteY4" fmla="*/ 3792417 h 5688960"/>
              <a:gd name="connsiteX5" fmla="*/ 3270808 w 5688960"/>
              <a:gd name="connsiteY5" fmla="*/ 3270138 h 5688960"/>
              <a:gd name="connsiteX6" fmla="*/ 3793087 w 5688960"/>
              <a:gd name="connsiteY6" fmla="*/ 1895740 h 5688960"/>
              <a:gd name="connsiteX7" fmla="*/ 5167485 w 5688960"/>
              <a:gd name="connsiteY7" fmla="*/ 1373461 h 5688960"/>
              <a:gd name="connsiteX8" fmla="*/ 5688961 w 5688960"/>
              <a:gd name="connsiteY8" fmla="*/ 0 h 5688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88960" h="5688960">
                <a:moveTo>
                  <a:pt x="5688961" y="0"/>
                </a:moveTo>
                <a:lnTo>
                  <a:pt x="5688961" y="5688961"/>
                </a:lnTo>
                <a:lnTo>
                  <a:pt x="0" y="5688961"/>
                </a:lnTo>
                <a:cubicBezTo>
                  <a:pt x="473935" y="5214758"/>
                  <a:pt x="900195" y="5641018"/>
                  <a:pt x="1374264" y="5166681"/>
                </a:cubicBezTo>
                <a:cubicBezTo>
                  <a:pt x="1848333" y="4692345"/>
                  <a:pt x="1422073" y="4266352"/>
                  <a:pt x="1896543" y="3792417"/>
                </a:cubicBezTo>
                <a:cubicBezTo>
                  <a:pt x="2371014" y="3318482"/>
                  <a:pt x="2796739" y="3744475"/>
                  <a:pt x="3270808" y="3270138"/>
                </a:cubicBezTo>
                <a:cubicBezTo>
                  <a:pt x="3744877" y="2795801"/>
                  <a:pt x="3318616" y="2369809"/>
                  <a:pt x="3793087" y="1895740"/>
                </a:cubicBezTo>
                <a:cubicBezTo>
                  <a:pt x="4267558" y="1421671"/>
                  <a:pt x="4693416" y="1847797"/>
                  <a:pt x="5167485" y="1373461"/>
                </a:cubicBezTo>
                <a:cubicBezTo>
                  <a:pt x="5641554" y="899124"/>
                  <a:pt x="5214624" y="474069"/>
                  <a:pt x="5688961" y="0"/>
                </a:cubicBezTo>
                <a:close/>
              </a:path>
            </a:pathLst>
          </a:custGeom>
          <a:solidFill>
            <a:schemeClr val="accent4"/>
          </a:solidFill>
          <a:ln w="1338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圆角矩形 9"/>
          <p:cNvSpPr/>
          <p:nvPr userDrawn="1">
            <p:custDataLst>
              <p:tags r:id="rId2"/>
            </p:custDataLst>
          </p:nvPr>
        </p:nvSpPr>
        <p:spPr>
          <a:xfrm flipH="1">
            <a:off x="2814955" y="2491740"/>
            <a:ext cx="2459990" cy="1563370"/>
          </a:xfrm>
          <a:prstGeom prst="roundRect">
            <a:avLst>
              <a:gd name="adj" fmla="val 50000"/>
            </a:avLst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" name="组合 5"/>
          <p:cNvGrpSpPr/>
          <p:nvPr userDrawn="1">
            <p:custDataLst>
              <p:tags r:id="rId3"/>
            </p:custDataLst>
          </p:nvPr>
        </p:nvGrpSpPr>
        <p:grpSpPr>
          <a:xfrm>
            <a:off x="5137785" y="4574540"/>
            <a:ext cx="600710" cy="1326515"/>
            <a:chOff x="8651" y="7204"/>
            <a:chExt cx="946" cy="2089"/>
          </a:xfrm>
          <a:solidFill>
            <a:schemeClr val="accent5">
              <a:alpha val="50000"/>
            </a:schemeClr>
          </a:solidFill>
        </p:grpSpPr>
        <p:grpSp>
          <p:nvGrpSpPr>
            <p:cNvPr id="10" name="组合 9"/>
            <p:cNvGrpSpPr/>
            <p:nvPr/>
          </p:nvGrpSpPr>
          <p:grpSpPr>
            <a:xfrm>
              <a:off x="8651" y="9115"/>
              <a:ext cx="945" cy="178"/>
              <a:chOff x="8651" y="9544"/>
              <a:chExt cx="945" cy="178"/>
            </a:xfrm>
            <a:grpFill/>
          </p:grpSpPr>
          <p:sp>
            <p:nvSpPr>
              <p:cNvPr id="20" name="椭圆 19"/>
              <p:cNvSpPr>
                <a:spLocks noChangeAspect="1"/>
              </p:cNvSpPr>
              <p:nvPr>
                <p:custDataLst>
                  <p:tags r:id="rId4"/>
                </p:custDataLst>
              </p:nvPr>
            </p:nvSpPr>
            <p:spPr>
              <a:xfrm rot="5400000" flipH="1">
                <a:off x="941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1" name="椭圆 20"/>
              <p:cNvSpPr>
                <a:spLocks noChangeAspect="1"/>
              </p:cNvSpPr>
              <p:nvPr>
                <p:custDataLst>
                  <p:tags r:id="rId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1" name="组合 10"/>
            <p:cNvGrpSpPr/>
            <p:nvPr/>
          </p:nvGrpSpPr>
          <p:grpSpPr>
            <a:xfrm>
              <a:off x="8651" y="8478"/>
              <a:ext cx="946" cy="178"/>
              <a:chOff x="8651" y="8764"/>
              <a:chExt cx="946" cy="178"/>
            </a:xfrm>
            <a:grpFill/>
          </p:grpSpPr>
          <p:sp>
            <p:nvSpPr>
              <p:cNvPr id="18" name="椭圆 17"/>
              <p:cNvSpPr>
                <a:spLocks noChangeAspect="1"/>
              </p:cNvSpPr>
              <p:nvPr>
                <p:custDataLst>
                  <p:tags r:id="rId6"/>
                </p:custDataLst>
              </p:nvPr>
            </p:nvSpPr>
            <p:spPr>
              <a:xfrm rot="5400000" flipH="1">
                <a:off x="941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9" name="椭圆 18"/>
              <p:cNvSpPr>
                <a:spLocks noChangeAspect="1"/>
              </p:cNvSpPr>
              <p:nvPr>
                <p:custDataLst>
                  <p:tags r:id="rId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2" name="组合 11"/>
            <p:cNvGrpSpPr/>
            <p:nvPr/>
          </p:nvGrpSpPr>
          <p:grpSpPr>
            <a:xfrm>
              <a:off x="8651" y="7841"/>
              <a:ext cx="946" cy="178"/>
              <a:chOff x="8651" y="7984"/>
              <a:chExt cx="946" cy="178"/>
            </a:xfrm>
            <a:grpFill/>
          </p:grpSpPr>
          <p:sp>
            <p:nvSpPr>
              <p:cNvPr id="16" name="椭圆 15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41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7" name="椭圆 16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3" name="组合 12"/>
            <p:cNvGrpSpPr/>
            <p:nvPr/>
          </p:nvGrpSpPr>
          <p:grpSpPr>
            <a:xfrm>
              <a:off x="8651" y="7204"/>
              <a:ext cx="946" cy="178"/>
              <a:chOff x="8651" y="7204"/>
              <a:chExt cx="946" cy="178"/>
            </a:xfrm>
            <a:grpFill/>
          </p:grpSpPr>
          <p:sp>
            <p:nvSpPr>
              <p:cNvPr id="14" name="椭圆 13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41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5" name="椭圆 14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22" name="椭圆 21"/>
          <p:cNvSpPr>
            <a:spLocks noChangeAspect="1"/>
          </p:cNvSpPr>
          <p:nvPr userDrawn="1">
            <p:custDataLst>
              <p:tags r:id="rId12"/>
            </p:custDataLst>
          </p:nvPr>
        </p:nvSpPr>
        <p:spPr>
          <a:xfrm flipH="1">
            <a:off x="1148715" y="1753235"/>
            <a:ext cx="3039745" cy="304038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5" name="组合 24"/>
          <p:cNvGrpSpPr/>
          <p:nvPr userDrawn="1">
            <p:custDataLst>
              <p:tags r:id="rId13"/>
            </p:custDataLst>
          </p:nvPr>
        </p:nvGrpSpPr>
        <p:grpSpPr>
          <a:xfrm rot="5400000">
            <a:off x="1190308" y="172403"/>
            <a:ext cx="467995" cy="1326515"/>
            <a:chOff x="8651" y="7205"/>
            <a:chExt cx="737" cy="2089"/>
          </a:xfrm>
          <a:solidFill>
            <a:schemeClr val="accent2"/>
          </a:solidFill>
        </p:grpSpPr>
        <p:grpSp>
          <p:nvGrpSpPr>
            <p:cNvPr id="26" name="组合 25"/>
            <p:cNvGrpSpPr/>
            <p:nvPr/>
          </p:nvGrpSpPr>
          <p:grpSpPr>
            <a:xfrm>
              <a:off x="8651" y="9115"/>
              <a:ext cx="736" cy="179"/>
              <a:chOff x="8651" y="9544"/>
              <a:chExt cx="736" cy="179"/>
            </a:xfrm>
            <a:grpFill/>
          </p:grpSpPr>
          <p:sp>
            <p:nvSpPr>
              <p:cNvPr id="36" name="椭圆 35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0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7" name="椭圆 36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7" name="组合 26"/>
            <p:cNvGrpSpPr/>
            <p:nvPr/>
          </p:nvGrpSpPr>
          <p:grpSpPr>
            <a:xfrm>
              <a:off x="8651" y="8479"/>
              <a:ext cx="737" cy="178"/>
              <a:chOff x="8651" y="8765"/>
              <a:chExt cx="737" cy="178"/>
            </a:xfrm>
            <a:grpFill/>
          </p:grpSpPr>
          <p:sp>
            <p:nvSpPr>
              <p:cNvPr id="34" name="椭圆 33"/>
              <p:cNvSpPr>
                <a:spLocks noChangeAspect="1"/>
              </p:cNvSpPr>
              <p:nvPr>
                <p:custDataLst>
                  <p:tags r:id="rId16"/>
                </p:custDataLst>
              </p:nvPr>
            </p:nvSpPr>
            <p:spPr>
              <a:xfrm rot="5400000" flipH="1">
                <a:off x="920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5" name="椭圆 34"/>
              <p:cNvSpPr>
                <a:spLocks noChangeAspect="1"/>
              </p:cNvSpPr>
              <p:nvPr>
                <p:custDataLst>
                  <p:tags r:id="rId1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8" name="组合 27"/>
            <p:cNvGrpSpPr/>
            <p:nvPr/>
          </p:nvGrpSpPr>
          <p:grpSpPr>
            <a:xfrm>
              <a:off x="8651" y="7842"/>
              <a:ext cx="737" cy="178"/>
              <a:chOff x="8651" y="7985"/>
              <a:chExt cx="737" cy="178"/>
            </a:xfrm>
            <a:grpFill/>
          </p:grpSpPr>
          <p:sp>
            <p:nvSpPr>
              <p:cNvPr id="32" name="椭圆 31"/>
              <p:cNvSpPr>
                <a:spLocks noChangeAspect="1"/>
              </p:cNvSpPr>
              <p:nvPr>
                <p:custDataLst>
                  <p:tags r:id="rId18"/>
                </p:custDataLst>
              </p:nvPr>
            </p:nvSpPr>
            <p:spPr>
              <a:xfrm rot="5400000" flipH="1">
                <a:off x="920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3" name="椭圆 32"/>
              <p:cNvSpPr>
                <a:spLocks noChangeAspect="1"/>
              </p:cNvSpPr>
              <p:nvPr>
                <p:custDataLst>
                  <p:tags r:id="rId1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9" name="组合 28"/>
            <p:cNvGrpSpPr/>
            <p:nvPr/>
          </p:nvGrpSpPr>
          <p:grpSpPr>
            <a:xfrm>
              <a:off x="8651" y="7205"/>
              <a:ext cx="737" cy="178"/>
              <a:chOff x="8651" y="7205"/>
              <a:chExt cx="737" cy="178"/>
            </a:xfrm>
            <a:grpFill/>
          </p:grpSpPr>
          <p:sp>
            <p:nvSpPr>
              <p:cNvPr id="30" name="椭圆 29"/>
              <p:cNvSpPr>
                <a:spLocks noChangeAspect="1"/>
              </p:cNvSpPr>
              <p:nvPr>
                <p:custDataLst>
                  <p:tags r:id="rId20"/>
                </p:custDataLst>
              </p:nvPr>
            </p:nvSpPr>
            <p:spPr>
              <a:xfrm rot="5400000" flipH="1">
                <a:off x="920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" name="椭圆 30"/>
              <p:cNvSpPr>
                <a:spLocks noChangeAspect="1"/>
              </p:cNvSpPr>
              <p:nvPr>
                <p:custDataLst>
                  <p:tags r:id="rId2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38" name="任意多边形: 形状 37"/>
          <p:cNvSpPr/>
          <p:nvPr userDrawn="1">
            <p:custDataLst>
              <p:tags r:id="rId22"/>
            </p:custDataLst>
          </p:nvPr>
        </p:nvSpPr>
        <p:spPr>
          <a:xfrm>
            <a:off x="0" y="5255895"/>
            <a:ext cx="1689100" cy="1172846"/>
          </a:xfrm>
          <a:custGeom>
            <a:gdLst>
              <a:gd name="connsiteX0" fmla="*/ 0 w 1689100"/>
              <a:gd name="connsiteY0" fmla="*/ 0 h 1172846"/>
              <a:gd name="connsiteX1" fmla="*/ 1102677 w 1689100"/>
              <a:gd name="connsiteY1" fmla="*/ 0 h 1172846"/>
              <a:gd name="connsiteX2" fmla="*/ 1677186 w 1689100"/>
              <a:gd name="connsiteY2" fmla="*/ 468238 h 1172846"/>
              <a:gd name="connsiteX3" fmla="*/ 1689100 w 1689100"/>
              <a:gd name="connsiteY3" fmla="*/ 586423 h 1172846"/>
              <a:gd name="connsiteX4" fmla="*/ 1677186 w 1689100"/>
              <a:gd name="connsiteY4" fmla="*/ 704607 h 1172846"/>
              <a:gd name="connsiteX5" fmla="*/ 1102677 w 1689100"/>
              <a:gd name="connsiteY5" fmla="*/ 1172845 h 1172846"/>
              <a:gd name="connsiteX6" fmla="*/ 0 w 1689100"/>
              <a:gd name="connsiteY6" fmla="*/ 1172846 h 1172846"/>
              <a:gd name="connsiteX7" fmla="*/ 0 w 168910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89100" h="1172846">
                <a:moveTo>
                  <a:pt x="0" y="0"/>
                </a:moveTo>
                <a:lnTo>
                  <a:pt x="1102677" y="0"/>
                </a:lnTo>
                <a:cubicBezTo>
                  <a:pt x="1386065" y="0"/>
                  <a:pt x="1622504" y="201016"/>
                  <a:pt x="1677186" y="468238"/>
                </a:cubicBezTo>
                <a:lnTo>
                  <a:pt x="1689100" y="586423"/>
                </a:lnTo>
                <a:lnTo>
                  <a:pt x="1677186" y="704607"/>
                </a:lnTo>
                <a:cubicBezTo>
                  <a:pt x="1622504" y="971830"/>
                  <a:pt x="1386065" y="1172845"/>
                  <a:pt x="1102677" y="1172845"/>
                </a:cubicBezTo>
                <a:lnTo>
                  <a:pt x="0" y="117284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3"/>
            </p:custDataLst>
          </p:nvPr>
        </p:nvSpPr>
        <p:spPr>
          <a:xfrm>
            <a:off x="1205556" y="1883753"/>
            <a:ext cx="2880000" cy="1644003"/>
          </a:xfrm>
        </p:spPr>
        <p:txBody>
          <a:bodyPr anchor="b">
            <a:normAutofit/>
          </a:bodyPr>
          <a:lstStyle>
            <a:lvl1pPr algn="ctr" rtl="0">
              <a:defRPr sz="60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4"/>
            </p:custDataLst>
          </p:nvPr>
        </p:nvSpPr>
        <p:spPr>
          <a:xfrm>
            <a:off x="1205557" y="3616668"/>
            <a:ext cx="2880000" cy="1071220"/>
          </a:xfrm>
        </p:spPr>
        <p:txBody>
          <a:bodyPr anchor="t"/>
          <a:lstStyle>
            <a:lvl1pPr marL="0" indent="0" algn="ctr">
              <a:buNone/>
              <a:defRPr sz="24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图片 4" descr="波浪3资源 2"/>
          <p:cNvSpPr/>
          <p:nvPr/>
        </p:nvSpPr>
        <p:spPr>
          <a:xfrm flipH="1">
            <a:off x="0" y="1972310"/>
            <a:ext cx="4883505" cy="4883505"/>
          </a:xfrm>
          <a:custGeom>
            <a:gdLst>
              <a:gd name="connsiteX0" fmla="*/ 4883506 w 4883505"/>
              <a:gd name="connsiteY0" fmla="*/ 0 h 4883505"/>
              <a:gd name="connsiteX1" fmla="*/ 4883506 w 4883505"/>
              <a:gd name="connsiteY1" fmla="*/ 4883506 h 4883505"/>
              <a:gd name="connsiteX2" fmla="*/ 0 w 4883505"/>
              <a:gd name="connsiteY2" fmla="*/ 4883506 h 4883505"/>
              <a:gd name="connsiteX3" fmla="*/ 1179693 w 4883505"/>
              <a:gd name="connsiteY3" fmla="*/ 4435172 h 4883505"/>
              <a:gd name="connsiteX4" fmla="*/ 1628027 w 4883505"/>
              <a:gd name="connsiteY4" fmla="*/ 3255479 h 4883505"/>
              <a:gd name="connsiteX5" fmla="*/ 2807720 w 4883505"/>
              <a:gd name="connsiteY5" fmla="*/ 2807145 h 4883505"/>
              <a:gd name="connsiteX6" fmla="*/ 3256054 w 4883505"/>
              <a:gd name="connsiteY6" fmla="*/ 1627337 h 4883505"/>
              <a:gd name="connsiteX7" fmla="*/ 4435862 w 4883505"/>
              <a:gd name="connsiteY7" fmla="*/ 1179003 h 4883505"/>
              <a:gd name="connsiteX8" fmla="*/ 4883506 w 4883505"/>
              <a:gd name="connsiteY8" fmla="*/ 0 h 48835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83505" h="4883505">
                <a:moveTo>
                  <a:pt x="4883506" y="0"/>
                </a:moveTo>
                <a:lnTo>
                  <a:pt x="4883506" y="4883506"/>
                </a:lnTo>
                <a:lnTo>
                  <a:pt x="0" y="4883506"/>
                </a:lnTo>
                <a:cubicBezTo>
                  <a:pt x="406834" y="4476442"/>
                  <a:pt x="772744" y="4842351"/>
                  <a:pt x="1179693" y="4435172"/>
                </a:cubicBezTo>
                <a:cubicBezTo>
                  <a:pt x="1586642" y="4027993"/>
                  <a:pt x="1220733" y="3662313"/>
                  <a:pt x="1628027" y="3255479"/>
                </a:cubicBezTo>
                <a:cubicBezTo>
                  <a:pt x="2035321" y="2848645"/>
                  <a:pt x="2400771" y="3214324"/>
                  <a:pt x="2807720" y="2807145"/>
                </a:cubicBezTo>
                <a:cubicBezTo>
                  <a:pt x="3214669" y="2399966"/>
                  <a:pt x="2848760" y="2034286"/>
                  <a:pt x="3256054" y="1627337"/>
                </a:cubicBezTo>
                <a:cubicBezTo>
                  <a:pt x="3663348" y="1220388"/>
                  <a:pt x="4028913" y="1586182"/>
                  <a:pt x="4435862" y="1179003"/>
                </a:cubicBezTo>
                <a:cubicBezTo>
                  <a:pt x="4842811" y="771824"/>
                  <a:pt x="4476327" y="406949"/>
                  <a:pt x="4883506" y="0"/>
                </a:cubicBezTo>
                <a:close/>
              </a:path>
            </a:pathLst>
          </a:custGeom>
          <a:solidFill>
            <a:schemeClr val="accent1"/>
          </a:solidFill>
          <a:ln w="1147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图片 6" descr="波浪3资源 2"/>
          <p:cNvSpPr/>
          <p:nvPr/>
        </p:nvSpPr>
        <p:spPr>
          <a:xfrm flipV="1">
            <a:off x="8143875" y="0"/>
            <a:ext cx="4046315" cy="4046315"/>
          </a:xfrm>
          <a:custGeom>
            <a:gdLst>
              <a:gd name="connsiteX0" fmla="*/ 4046315 w 4046315"/>
              <a:gd name="connsiteY0" fmla="*/ 0 h 4046315"/>
              <a:gd name="connsiteX1" fmla="*/ 4046315 w 4046315"/>
              <a:gd name="connsiteY1" fmla="*/ 4046315 h 4046315"/>
              <a:gd name="connsiteX2" fmla="*/ 0 w 4046315"/>
              <a:gd name="connsiteY2" fmla="*/ 4046315 h 4046315"/>
              <a:gd name="connsiteX3" fmla="*/ 977456 w 4046315"/>
              <a:gd name="connsiteY3" fmla="*/ 3674840 h 4046315"/>
              <a:gd name="connsiteX4" fmla="*/ 1348931 w 4046315"/>
              <a:gd name="connsiteY4" fmla="*/ 2697385 h 4046315"/>
              <a:gd name="connsiteX5" fmla="*/ 2326386 w 4046315"/>
              <a:gd name="connsiteY5" fmla="*/ 2325910 h 4046315"/>
              <a:gd name="connsiteX6" fmla="*/ 2697861 w 4046315"/>
              <a:gd name="connsiteY6" fmla="*/ 1348359 h 4046315"/>
              <a:gd name="connsiteX7" fmla="*/ 3675412 w 4046315"/>
              <a:gd name="connsiteY7" fmla="*/ 976884 h 4046315"/>
              <a:gd name="connsiteX8" fmla="*/ 4046315 w 4046315"/>
              <a:gd name="connsiteY8" fmla="*/ 0 h 4046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46315" h="4046315">
                <a:moveTo>
                  <a:pt x="4046315" y="0"/>
                </a:moveTo>
                <a:lnTo>
                  <a:pt x="4046315" y="4046315"/>
                </a:lnTo>
                <a:lnTo>
                  <a:pt x="0" y="4046315"/>
                </a:lnTo>
                <a:cubicBezTo>
                  <a:pt x="337090" y="3709035"/>
                  <a:pt x="640271" y="4012216"/>
                  <a:pt x="977456" y="3674840"/>
                </a:cubicBezTo>
                <a:cubicBezTo>
                  <a:pt x="1314641" y="3337465"/>
                  <a:pt x="1011460" y="3034474"/>
                  <a:pt x="1348931" y="2697385"/>
                </a:cubicBezTo>
                <a:cubicBezTo>
                  <a:pt x="1686401" y="2360295"/>
                  <a:pt x="1989201" y="2663285"/>
                  <a:pt x="2326386" y="2325910"/>
                </a:cubicBezTo>
                <a:cubicBezTo>
                  <a:pt x="2663571" y="1988534"/>
                  <a:pt x="2360390" y="1685544"/>
                  <a:pt x="2697861" y="1348359"/>
                </a:cubicBezTo>
                <a:cubicBezTo>
                  <a:pt x="3035332" y="1011174"/>
                  <a:pt x="3338227" y="1314260"/>
                  <a:pt x="3675412" y="976884"/>
                </a:cubicBezTo>
                <a:cubicBezTo>
                  <a:pt x="4012597" y="639509"/>
                  <a:pt x="3708940" y="337185"/>
                  <a:pt x="4046315" y="0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椭圆 10"/>
          <p:cNvSpPr/>
          <p:nvPr userDrawn="1">
            <p:custDataLst>
              <p:tags r:id="rId1"/>
            </p:custDataLst>
          </p:nvPr>
        </p:nvSpPr>
        <p:spPr>
          <a:xfrm>
            <a:off x="1337945" y="4248785"/>
            <a:ext cx="1040130" cy="10401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椭圆 11"/>
          <p:cNvSpPr/>
          <p:nvPr userDrawn="1">
            <p:custDataLst>
              <p:tags r:id="rId2"/>
            </p:custDataLst>
          </p:nvPr>
        </p:nvSpPr>
        <p:spPr>
          <a:xfrm>
            <a:off x="1191895" y="4102735"/>
            <a:ext cx="1332230" cy="13322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椭圆 12"/>
          <p:cNvSpPr/>
          <p:nvPr userDrawn="1">
            <p:custDataLst>
              <p:tags r:id="rId3"/>
            </p:custDataLst>
          </p:nvPr>
        </p:nvSpPr>
        <p:spPr>
          <a:xfrm>
            <a:off x="1048385" y="3959225"/>
            <a:ext cx="1620520" cy="16205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椭圆 13"/>
          <p:cNvSpPr/>
          <p:nvPr userDrawn="1">
            <p:custDataLst>
              <p:tags r:id="rId4"/>
            </p:custDataLst>
          </p:nvPr>
        </p:nvSpPr>
        <p:spPr>
          <a:xfrm>
            <a:off x="908685" y="3819525"/>
            <a:ext cx="1899920" cy="18999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/>
          <p:nvPr userDrawn="1">
            <p:custDataLst>
              <p:tags r:id="rId5"/>
            </p:custDataLst>
          </p:nvPr>
        </p:nvSpPr>
        <p:spPr>
          <a:xfrm>
            <a:off x="756285" y="3667125"/>
            <a:ext cx="2204085" cy="2204085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椭圆 16"/>
          <p:cNvSpPr/>
          <p:nvPr userDrawn="1">
            <p:custDataLst>
              <p:tags r:id="rId6"/>
            </p:custDataLst>
          </p:nvPr>
        </p:nvSpPr>
        <p:spPr>
          <a:xfrm>
            <a:off x="9814560" y="1293495"/>
            <a:ext cx="992505" cy="99250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椭圆 17"/>
          <p:cNvSpPr/>
          <p:nvPr userDrawn="1">
            <p:custDataLst>
              <p:tags r:id="rId7"/>
            </p:custDataLst>
          </p:nvPr>
        </p:nvSpPr>
        <p:spPr>
          <a:xfrm>
            <a:off x="9675495" y="1154430"/>
            <a:ext cx="1271270" cy="127127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椭圆 18"/>
          <p:cNvSpPr/>
          <p:nvPr userDrawn="1">
            <p:custDataLst>
              <p:tags r:id="rId8"/>
            </p:custDataLst>
          </p:nvPr>
        </p:nvSpPr>
        <p:spPr>
          <a:xfrm>
            <a:off x="9538335" y="1017270"/>
            <a:ext cx="1546225" cy="15462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椭圆 19"/>
          <p:cNvSpPr/>
          <p:nvPr userDrawn="1">
            <p:custDataLst>
              <p:tags r:id="rId9"/>
            </p:custDataLst>
          </p:nvPr>
        </p:nvSpPr>
        <p:spPr>
          <a:xfrm>
            <a:off x="9404985" y="883920"/>
            <a:ext cx="1812925" cy="18129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椭圆 20"/>
          <p:cNvSpPr/>
          <p:nvPr userDrawn="1">
            <p:custDataLst>
              <p:tags r:id="rId10"/>
            </p:custDataLst>
          </p:nvPr>
        </p:nvSpPr>
        <p:spPr>
          <a:xfrm>
            <a:off x="9259570" y="738505"/>
            <a:ext cx="2103120" cy="210312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1"/>
            </p:custDataLst>
          </p:nvPr>
        </p:nvSpPr>
        <p:spPr>
          <a:xfrm>
            <a:off x="1526400" y="3266144"/>
            <a:ext cx="9144000" cy="2006395"/>
          </a:xfrm>
        </p:spPr>
        <p:txBody>
          <a:bodyPr anchor="t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sz="quarter" idx="13" hasCustomPrompt="1"/>
            <p:custDataLst>
              <p:tags r:id="rId15"/>
            </p:custDataLst>
          </p:nvPr>
        </p:nvSpPr>
        <p:spPr>
          <a:xfrm>
            <a:off x="1524000" y="856666"/>
            <a:ext cx="9144000" cy="2203901"/>
          </a:xfrm>
        </p:spPr>
        <p:txBody>
          <a:bodyPr anchor="b">
            <a:normAutofit/>
          </a:bodyPr>
          <a:lstStyle>
            <a:lvl1pPr marL="0" indent="0" algn="ctr">
              <a:buNone/>
              <a:defRPr sz="6000" b="1">
                <a:ln>
                  <a:solidFill>
                    <a:schemeClr val="accent4">
                      <a:alpha val="40000"/>
                    </a:schemeClr>
                  </a:soli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 8" descr="波浪3资源 2"/>
          <p:cNvSpPr/>
          <p:nvPr/>
        </p:nvSpPr>
        <p:spPr>
          <a:xfrm>
            <a:off x="5334000" y="0"/>
            <a:ext cx="6854934" cy="6854934"/>
          </a:xfrm>
          <a:custGeom>
            <a:gdLst>
              <a:gd name="connsiteX0" fmla="*/ 6854934 w 6854934"/>
              <a:gd name="connsiteY0" fmla="*/ 0 h 6854934"/>
              <a:gd name="connsiteX1" fmla="*/ 6854934 w 6854934"/>
              <a:gd name="connsiteY1" fmla="*/ 6854934 h 6854934"/>
              <a:gd name="connsiteX2" fmla="*/ 0 w 6854934"/>
              <a:gd name="connsiteY2" fmla="*/ 6854934 h 6854934"/>
              <a:gd name="connsiteX3" fmla="*/ 1655925 w 6854934"/>
              <a:gd name="connsiteY3" fmla="*/ 6225612 h 6854934"/>
              <a:gd name="connsiteX4" fmla="*/ 2285247 w 6854934"/>
              <a:gd name="connsiteY4" fmla="*/ 4569687 h 6854934"/>
              <a:gd name="connsiteX5" fmla="*/ 3941172 w 6854934"/>
              <a:gd name="connsiteY5" fmla="*/ 3940365 h 6854934"/>
              <a:gd name="connsiteX6" fmla="*/ 4570494 w 6854934"/>
              <a:gd name="connsiteY6" fmla="*/ 2284279 h 6854934"/>
              <a:gd name="connsiteX7" fmla="*/ 6226580 w 6854934"/>
              <a:gd name="connsiteY7" fmla="*/ 1654956 h 6854934"/>
              <a:gd name="connsiteX8" fmla="*/ 6854934 w 6854934"/>
              <a:gd name="connsiteY8" fmla="*/ 0 h 68549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4934" h="6854934">
                <a:moveTo>
                  <a:pt x="6854934" y="0"/>
                </a:moveTo>
                <a:lnTo>
                  <a:pt x="6854934" y="6854934"/>
                </a:lnTo>
                <a:lnTo>
                  <a:pt x="0" y="6854934"/>
                </a:lnTo>
                <a:cubicBezTo>
                  <a:pt x="571070" y="6283542"/>
                  <a:pt x="1084694" y="6797166"/>
                  <a:pt x="1655925" y="6225612"/>
                </a:cubicBezTo>
                <a:cubicBezTo>
                  <a:pt x="2227156" y="5654058"/>
                  <a:pt x="1713532" y="5140757"/>
                  <a:pt x="2285247" y="4569687"/>
                </a:cubicBezTo>
                <a:cubicBezTo>
                  <a:pt x="2856962" y="3998618"/>
                  <a:pt x="3369941" y="4511919"/>
                  <a:pt x="3941172" y="3940365"/>
                </a:cubicBezTo>
                <a:cubicBezTo>
                  <a:pt x="4512403" y="3368811"/>
                  <a:pt x="3998779" y="2855510"/>
                  <a:pt x="4570494" y="2284279"/>
                </a:cubicBezTo>
                <a:cubicBezTo>
                  <a:pt x="5142210" y="1713048"/>
                  <a:pt x="5655349" y="2226510"/>
                  <a:pt x="6226580" y="1654956"/>
                </a:cubicBezTo>
                <a:cubicBezTo>
                  <a:pt x="6797811" y="1083403"/>
                  <a:pt x="6283381" y="571231"/>
                  <a:pt x="6854934" y="0"/>
                </a:cubicBezTo>
                <a:close/>
              </a:path>
            </a:pathLst>
          </a:custGeom>
          <a:solidFill>
            <a:schemeClr val="accent4"/>
          </a:solidFill>
          <a:ln w="16136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4"/>
              </a:solidFill>
            </a:endParaRPr>
          </a:p>
        </p:txBody>
      </p:sp>
      <p:sp>
        <p:nvSpPr>
          <p:cNvPr id="23" name="椭圆 22"/>
          <p:cNvSpPr>
            <a:spLocks noChangeAspect="1"/>
          </p:cNvSpPr>
          <p:nvPr userDrawn="1">
            <p:custDataLst>
              <p:tags r:id="rId1"/>
            </p:custDataLst>
          </p:nvPr>
        </p:nvSpPr>
        <p:spPr>
          <a:xfrm rot="10800000">
            <a:off x="8393430" y="658495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5" name="椭圆 24"/>
          <p:cNvSpPr>
            <a:spLocks noChangeAspect="1"/>
          </p:cNvSpPr>
          <p:nvPr userDrawn="1">
            <p:custDataLst>
              <p:tags r:id="rId2"/>
            </p:custDataLst>
          </p:nvPr>
        </p:nvSpPr>
        <p:spPr>
          <a:xfrm rot="10800000">
            <a:off x="8393430" y="1012190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椭圆 20"/>
          <p:cNvSpPr>
            <a:spLocks noChangeAspect="1"/>
          </p:cNvSpPr>
          <p:nvPr userDrawn="1">
            <p:custDataLst>
              <p:tags r:id="rId3"/>
            </p:custDataLst>
          </p:nvPr>
        </p:nvSpPr>
        <p:spPr>
          <a:xfrm rot="10800000">
            <a:off x="879792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" name="椭圆 21"/>
          <p:cNvSpPr>
            <a:spLocks noChangeAspect="1"/>
          </p:cNvSpPr>
          <p:nvPr userDrawn="1">
            <p:custDataLst>
              <p:tags r:id="rId4"/>
            </p:custDataLst>
          </p:nvPr>
        </p:nvSpPr>
        <p:spPr>
          <a:xfrm rot="10800000">
            <a:off x="879792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椭圆 16"/>
          <p:cNvSpPr>
            <a:spLocks noChangeAspect="1"/>
          </p:cNvSpPr>
          <p:nvPr userDrawn="1">
            <p:custDataLst>
              <p:tags r:id="rId5"/>
            </p:custDataLst>
          </p:nvPr>
        </p:nvSpPr>
        <p:spPr>
          <a:xfrm rot="10800000">
            <a:off x="9202420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椭圆 18"/>
          <p:cNvSpPr>
            <a:spLocks noChangeAspect="1"/>
          </p:cNvSpPr>
          <p:nvPr userDrawn="1">
            <p:custDataLst>
              <p:tags r:id="rId6"/>
            </p:custDataLst>
          </p:nvPr>
        </p:nvSpPr>
        <p:spPr>
          <a:xfrm rot="10800000">
            <a:off x="9202420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>
            <a:spLocks noChangeAspect="1"/>
          </p:cNvSpPr>
          <p:nvPr userDrawn="1">
            <p:custDataLst>
              <p:tags r:id="rId7"/>
            </p:custDataLst>
          </p:nvPr>
        </p:nvSpPr>
        <p:spPr>
          <a:xfrm rot="10800000">
            <a:off x="960691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椭圆 15"/>
          <p:cNvSpPr>
            <a:spLocks noChangeAspect="1"/>
          </p:cNvSpPr>
          <p:nvPr userDrawn="1">
            <p:custDataLst>
              <p:tags r:id="rId8"/>
            </p:custDataLst>
          </p:nvPr>
        </p:nvSpPr>
        <p:spPr>
          <a:xfrm rot="10800000">
            <a:off x="960691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" name="任意多边形: 形状 25"/>
          <p:cNvSpPr/>
          <p:nvPr userDrawn="1">
            <p:custDataLst>
              <p:tags r:id="rId9"/>
            </p:custDataLst>
          </p:nvPr>
        </p:nvSpPr>
        <p:spPr>
          <a:xfrm>
            <a:off x="9776460" y="4785995"/>
            <a:ext cx="2415540" cy="1172846"/>
          </a:xfrm>
          <a:custGeom>
            <a:gdLst>
              <a:gd name="connsiteX0" fmla="*/ 586423 w 2415540"/>
              <a:gd name="connsiteY0" fmla="*/ 0 h 1172846"/>
              <a:gd name="connsiteX1" fmla="*/ 2415540 w 2415540"/>
              <a:gd name="connsiteY1" fmla="*/ 0 h 1172846"/>
              <a:gd name="connsiteX2" fmla="*/ 2415540 w 2415540"/>
              <a:gd name="connsiteY2" fmla="*/ 1172846 h 1172846"/>
              <a:gd name="connsiteX3" fmla="*/ 586423 w 2415540"/>
              <a:gd name="connsiteY3" fmla="*/ 1172845 h 1172846"/>
              <a:gd name="connsiteX4" fmla="*/ 11914 w 2415540"/>
              <a:gd name="connsiteY4" fmla="*/ 704607 h 1172846"/>
              <a:gd name="connsiteX5" fmla="*/ 0 w 2415540"/>
              <a:gd name="connsiteY5" fmla="*/ 586423 h 1172846"/>
              <a:gd name="connsiteX6" fmla="*/ 11914 w 2415540"/>
              <a:gd name="connsiteY6" fmla="*/ 468238 h 1172846"/>
              <a:gd name="connsiteX7" fmla="*/ 586423 w 241554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5540" h="1172846">
                <a:moveTo>
                  <a:pt x="586423" y="0"/>
                </a:moveTo>
                <a:lnTo>
                  <a:pt x="2415540" y="0"/>
                </a:lnTo>
                <a:lnTo>
                  <a:pt x="2415540" y="1172846"/>
                </a:lnTo>
                <a:lnTo>
                  <a:pt x="586423" y="1172845"/>
                </a:lnTo>
                <a:cubicBezTo>
                  <a:pt x="303035" y="1172845"/>
                  <a:pt x="66596" y="971830"/>
                  <a:pt x="11914" y="704607"/>
                </a:cubicBezTo>
                <a:lnTo>
                  <a:pt x="0" y="586423"/>
                </a:lnTo>
                <a:lnTo>
                  <a:pt x="11914" y="468238"/>
                </a:lnTo>
                <a:cubicBezTo>
                  <a:pt x="66596" y="201016"/>
                  <a:pt x="303035" y="0"/>
                  <a:pt x="58642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任意多边形: 形状 27"/>
          <p:cNvSpPr/>
          <p:nvPr userDrawn="1">
            <p:custDataLst>
              <p:tags r:id="rId10"/>
            </p:custDataLst>
          </p:nvPr>
        </p:nvSpPr>
        <p:spPr>
          <a:xfrm>
            <a:off x="1626870" y="0"/>
            <a:ext cx="1257935" cy="62865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9" name="任意多边形: 形状 28"/>
          <p:cNvSpPr/>
          <p:nvPr userDrawn="1">
            <p:custDataLst>
              <p:tags r:id="rId11"/>
            </p:custDataLst>
          </p:nvPr>
        </p:nvSpPr>
        <p:spPr>
          <a:xfrm>
            <a:off x="1452880" y="0"/>
            <a:ext cx="1605915" cy="80264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0" name="任意多边形: 形状 29"/>
          <p:cNvSpPr/>
          <p:nvPr userDrawn="1">
            <p:custDataLst>
              <p:tags r:id="rId12"/>
            </p:custDataLst>
          </p:nvPr>
        </p:nvSpPr>
        <p:spPr>
          <a:xfrm>
            <a:off x="1285240" y="0"/>
            <a:ext cx="1941195" cy="9709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1" name="任意多边形: 形状 30"/>
          <p:cNvSpPr/>
          <p:nvPr userDrawn="1">
            <p:custDataLst>
              <p:tags r:id="rId13"/>
            </p:custDataLst>
          </p:nvPr>
        </p:nvSpPr>
        <p:spPr>
          <a:xfrm>
            <a:off x="1103630" y="0"/>
            <a:ext cx="2304415" cy="115252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2" name="任意多边形: 形状 31"/>
          <p:cNvSpPr/>
          <p:nvPr userDrawn="1">
            <p:custDataLst>
              <p:tags r:id="rId14"/>
            </p:custDataLst>
          </p:nvPr>
        </p:nvSpPr>
        <p:spPr>
          <a:xfrm>
            <a:off x="890905" y="0"/>
            <a:ext cx="2728595" cy="13646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2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838200" y="1200313"/>
            <a:ext cx="8768398" cy="2255687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sz="quarter" idx="13" hasCustomPrompt="1"/>
            <p:custDataLst>
              <p:tags r:id="rId19"/>
            </p:custDataLst>
          </p:nvPr>
        </p:nvSpPr>
        <p:spPr>
          <a:xfrm>
            <a:off x="886326" y="5123536"/>
            <a:ext cx="5711905" cy="83497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4" name="文本占位符 13"/>
          <p:cNvSpPr>
            <a:spLocks noGrp="1"/>
          </p:cNvSpPr>
          <p:nvPr>
            <p:ph type="body" sz="quarter" idx="14" hasCustomPrompt="1"/>
            <p:custDataLst>
              <p:tags r:id="rId20"/>
            </p:custDataLst>
          </p:nvPr>
        </p:nvSpPr>
        <p:spPr>
          <a:xfrm>
            <a:off x="3718231" y="3919467"/>
            <a:ext cx="28800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21"/>
            </p:custDataLst>
          </p:nvPr>
        </p:nvSpPr>
        <p:spPr>
          <a:xfrm>
            <a:off x="886326" y="3921543"/>
            <a:ext cx="27432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4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4.xml" /><Relationship Id="rId11" Type="http://schemas.openxmlformats.org/officeDocument/2006/relationships/tags" Target="../tags/tag165.xml" /><Relationship Id="rId12" Type="http://schemas.openxmlformats.org/officeDocument/2006/relationships/tags" Target="../tags/tag166.xml" /><Relationship Id="rId13" Type="http://schemas.openxmlformats.org/officeDocument/2006/relationships/tags" Target="../tags/tag167.xml" /><Relationship Id="rId14" Type="http://schemas.openxmlformats.org/officeDocument/2006/relationships/tags" Target="../tags/tag168.xml" /><Relationship Id="rId15" Type="http://schemas.openxmlformats.org/officeDocument/2006/relationships/tags" Target="../tags/tag169.xml" /><Relationship Id="rId16" Type="http://schemas.openxmlformats.org/officeDocument/2006/relationships/tags" Target="../tags/tag170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Relationship Id="rId5" Type="http://schemas.openxmlformats.org/officeDocument/2006/relationships/tags" Target="../tags/tag159.xml" /><Relationship Id="rId6" Type="http://schemas.openxmlformats.org/officeDocument/2006/relationships/tags" Target="../tags/tag160.xml" /><Relationship Id="rId7" Type="http://schemas.openxmlformats.org/officeDocument/2006/relationships/tags" Target="../tags/tag161.xml" /><Relationship Id="rId8" Type="http://schemas.openxmlformats.org/officeDocument/2006/relationships/tags" Target="../tags/tag162.xml" /><Relationship Id="rId9" Type="http://schemas.openxmlformats.org/officeDocument/2006/relationships/tags" Target="../tags/tag16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3.xml" /><Relationship Id="rId11" Type="http://schemas.openxmlformats.org/officeDocument/2006/relationships/tags" Target="../tags/tag184.xml" /><Relationship Id="rId12" Type="http://schemas.openxmlformats.org/officeDocument/2006/relationships/tags" Target="../tags/tag185.xml" /><Relationship Id="rId13" Type="http://schemas.openxmlformats.org/officeDocument/2006/relationships/tags" Target="../tags/tag186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Relationship Id="rId6" Type="http://schemas.openxmlformats.org/officeDocument/2006/relationships/tags" Target="../tags/tag179.xml" /><Relationship Id="rId7" Type="http://schemas.openxmlformats.org/officeDocument/2006/relationships/tags" Target="../tags/tag180.xml" /><Relationship Id="rId8" Type="http://schemas.openxmlformats.org/officeDocument/2006/relationships/tags" Target="../tags/tag181.xml" /><Relationship Id="rId9" Type="http://schemas.openxmlformats.org/officeDocument/2006/relationships/tags" Target="../tags/tag18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tags" Target="../tags/tag18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14" Type="http://schemas.openxmlformats.org/officeDocument/2006/relationships/tags" Target="../tags/tag202.xml" /><Relationship Id="rId2" Type="http://schemas.openxmlformats.org/officeDocument/2006/relationships/tags" Target="../tags/tag190.xml" /><Relationship Id="rId3" Type="http://schemas.openxmlformats.org/officeDocument/2006/relationships/tags" Target="../tags/tag191.xml" /><Relationship Id="rId4" Type="http://schemas.openxmlformats.org/officeDocument/2006/relationships/tags" Target="../tags/tag192.xml" /><Relationship Id="rId5" Type="http://schemas.openxmlformats.org/officeDocument/2006/relationships/tags" Target="../tags/tag193.xml" /><Relationship Id="rId6" Type="http://schemas.openxmlformats.org/officeDocument/2006/relationships/tags" Target="../tags/tag194.xml" /><Relationship Id="rId7" Type="http://schemas.openxmlformats.org/officeDocument/2006/relationships/tags" Target="../tags/tag195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1.xml" /><Relationship Id="rId11" Type="http://schemas.openxmlformats.org/officeDocument/2006/relationships/tags" Target="../tags/tag212.xml" /><Relationship Id="rId12" Type="http://schemas.openxmlformats.org/officeDocument/2006/relationships/tags" Target="../tags/tag213.xml" /><Relationship Id="rId13" Type="http://schemas.openxmlformats.org/officeDocument/2006/relationships/tags" Target="../tags/tag214.xml" /><Relationship Id="rId14" Type="http://schemas.openxmlformats.org/officeDocument/2006/relationships/tags" Target="../tags/tag215.xml" /><Relationship Id="rId15" Type="http://schemas.openxmlformats.org/officeDocument/2006/relationships/tags" Target="../tags/tag216.xml" /><Relationship Id="rId16" Type="http://schemas.openxmlformats.org/officeDocument/2006/relationships/tags" Target="../tags/tag217.xml" /><Relationship Id="rId17" Type="http://schemas.openxmlformats.org/officeDocument/2006/relationships/tags" Target="../tags/tag218.xml" /><Relationship Id="rId2" Type="http://schemas.openxmlformats.org/officeDocument/2006/relationships/tags" Target="../tags/tag203.xml" /><Relationship Id="rId3" Type="http://schemas.openxmlformats.org/officeDocument/2006/relationships/tags" Target="../tags/tag204.xml" /><Relationship Id="rId4" Type="http://schemas.openxmlformats.org/officeDocument/2006/relationships/tags" Target="../tags/tag205.xml" /><Relationship Id="rId5" Type="http://schemas.openxmlformats.org/officeDocument/2006/relationships/tags" Target="../tags/tag206.xml" /><Relationship Id="rId6" Type="http://schemas.openxmlformats.org/officeDocument/2006/relationships/tags" Target="../tags/tag207.xml" /><Relationship Id="rId7" Type="http://schemas.openxmlformats.org/officeDocument/2006/relationships/tags" Target="../tags/tag208.xml" /><Relationship Id="rId8" Type="http://schemas.openxmlformats.org/officeDocument/2006/relationships/tags" Target="../tags/tag209.xml" /><Relationship Id="rId9" Type="http://schemas.openxmlformats.org/officeDocument/2006/relationships/tags" Target="../tags/tag21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7.xml" /><Relationship Id="rId11" Type="http://schemas.openxmlformats.org/officeDocument/2006/relationships/tags" Target="../tags/tag228.xml" /><Relationship Id="rId12" Type="http://schemas.openxmlformats.org/officeDocument/2006/relationships/tags" Target="../tags/tag229.xml" /><Relationship Id="rId13" Type="http://schemas.openxmlformats.org/officeDocument/2006/relationships/tags" Target="../tags/tag230.xml" /><Relationship Id="rId2" Type="http://schemas.openxmlformats.org/officeDocument/2006/relationships/tags" Target="../tags/tag219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tags" Target="../tags/tag225.xml" /><Relationship Id="rId9" Type="http://schemas.openxmlformats.org/officeDocument/2006/relationships/tags" Target="../tags/tag22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1.xml" /><Relationship Id="rId3" Type="http://schemas.openxmlformats.org/officeDocument/2006/relationships/tags" Target="../tags/tag232.xml" /><Relationship Id="rId4" Type="http://schemas.openxmlformats.org/officeDocument/2006/relationships/tags" Target="../tags/tag23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2.xml" /><Relationship Id="rId11" Type="http://schemas.openxmlformats.org/officeDocument/2006/relationships/tags" Target="../tags/tag243.xml" /><Relationship Id="rId12" Type="http://schemas.openxmlformats.org/officeDocument/2006/relationships/tags" Target="../tags/tag244.xml" /><Relationship Id="rId13" Type="http://schemas.openxmlformats.org/officeDocument/2006/relationships/tags" Target="../tags/tag245.xml" /><Relationship Id="rId14" Type="http://schemas.openxmlformats.org/officeDocument/2006/relationships/tags" Target="../tags/tag246.xml" /><Relationship Id="rId15" Type="http://schemas.openxmlformats.org/officeDocument/2006/relationships/tags" Target="../tags/tag247.xml" /><Relationship Id="rId16" Type="http://schemas.openxmlformats.org/officeDocument/2006/relationships/tags" Target="../tags/tag248.xml" /><Relationship Id="rId17" Type="http://schemas.openxmlformats.org/officeDocument/2006/relationships/tags" Target="../tags/tag249.xml" /><Relationship Id="rId18" Type="http://schemas.openxmlformats.org/officeDocument/2006/relationships/tags" Target="../tags/tag250.xml" /><Relationship Id="rId19" Type="http://schemas.openxmlformats.org/officeDocument/2006/relationships/tags" Target="../tags/tag251.xml" /><Relationship Id="rId2" Type="http://schemas.openxmlformats.org/officeDocument/2006/relationships/tags" Target="../tags/tag234.xml" /><Relationship Id="rId20" Type="http://schemas.openxmlformats.org/officeDocument/2006/relationships/tags" Target="../tags/tag252.xml" /><Relationship Id="rId21" Type="http://schemas.openxmlformats.org/officeDocument/2006/relationships/tags" Target="../tags/tag253.xml" /><Relationship Id="rId22" Type="http://schemas.openxmlformats.org/officeDocument/2006/relationships/tags" Target="../tags/tag254.xml" /><Relationship Id="rId3" Type="http://schemas.openxmlformats.org/officeDocument/2006/relationships/tags" Target="../tags/tag235.xml" /><Relationship Id="rId4" Type="http://schemas.openxmlformats.org/officeDocument/2006/relationships/tags" Target="../tags/tag236.xml" /><Relationship Id="rId5" Type="http://schemas.openxmlformats.org/officeDocument/2006/relationships/tags" Target="../tags/tag237.xml" /><Relationship Id="rId6" Type="http://schemas.openxmlformats.org/officeDocument/2006/relationships/tags" Target="../tags/tag238.xml" /><Relationship Id="rId7" Type="http://schemas.openxmlformats.org/officeDocument/2006/relationships/tags" Target="../tags/tag239.xml" /><Relationship Id="rId8" Type="http://schemas.openxmlformats.org/officeDocument/2006/relationships/tags" Target="../tags/tag240.xml" /><Relationship Id="rId9" Type="http://schemas.openxmlformats.org/officeDocument/2006/relationships/tags" Target="../tags/tag24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3.xml" /><Relationship Id="rId11" Type="http://schemas.openxmlformats.org/officeDocument/2006/relationships/tags" Target="../tags/tag264.xml" /><Relationship Id="rId12" Type="http://schemas.openxmlformats.org/officeDocument/2006/relationships/tags" Target="../tags/tag265.xml" /><Relationship Id="rId13" Type="http://schemas.openxmlformats.org/officeDocument/2006/relationships/tags" Target="../tags/tag266.xml" /><Relationship Id="rId14" Type="http://schemas.openxmlformats.org/officeDocument/2006/relationships/tags" Target="../tags/tag267.xml" /><Relationship Id="rId15" Type="http://schemas.openxmlformats.org/officeDocument/2006/relationships/tags" Target="../tags/tag268.xml" /><Relationship Id="rId16" Type="http://schemas.openxmlformats.org/officeDocument/2006/relationships/tags" Target="../tags/tag269.xml" /><Relationship Id="rId17" Type="http://schemas.openxmlformats.org/officeDocument/2006/relationships/tags" Target="../tags/tag270.xml" /><Relationship Id="rId18" Type="http://schemas.openxmlformats.org/officeDocument/2006/relationships/tags" Target="../tags/tag271.xml" /><Relationship Id="rId19" Type="http://schemas.openxmlformats.org/officeDocument/2006/relationships/tags" Target="../tags/tag272.xml" /><Relationship Id="rId2" Type="http://schemas.openxmlformats.org/officeDocument/2006/relationships/tags" Target="../tags/tag255.xml" /><Relationship Id="rId20" Type="http://schemas.openxmlformats.org/officeDocument/2006/relationships/tags" Target="../tags/tag273.xml" /><Relationship Id="rId21" Type="http://schemas.openxmlformats.org/officeDocument/2006/relationships/tags" Target="../tags/tag274.xml" /><Relationship Id="rId3" Type="http://schemas.openxmlformats.org/officeDocument/2006/relationships/tags" Target="../tags/tag256.xml" /><Relationship Id="rId4" Type="http://schemas.openxmlformats.org/officeDocument/2006/relationships/tags" Target="../tags/tag257.xml" /><Relationship Id="rId5" Type="http://schemas.openxmlformats.org/officeDocument/2006/relationships/tags" Target="../tags/tag258.xml" /><Relationship Id="rId6" Type="http://schemas.openxmlformats.org/officeDocument/2006/relationships/tags" Target="../tags/tag259.xml" /><Relationship Id="rId7" Type="http://schemas.openxmlformats.org/officeDocument/2006/relationships/tags" Target="../tags/tag260.xml" /><Relationship Id="rId8" Type="http://schemas.openxmlformats.org/officeDocument/2006/relationships/tags" Target="../tags/tag261.xml" /><Relationship Id="rId9" Type="http://schemas.openxmlformats.org/officeDocument/2006/relationships/tags" Target="../tags/tag26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8117002036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131488"/>
            <a:ext cx="8708376" cy="1800000"/>
          </a:xfrm>
        </p:spPr>
        <p:txBody>
          <a:bodyPr/>
          <a:lstStyle/>
          <a:p>
            <a:r>
              <a:rPr lang="zh-CN" altLang="en-US"/>
              <a:t>作文竞赛教学中的生活感悟与独特见解的表达</a:t>
            </a:r>
            <a:endParaRPr lang="zh-CN" altLang="en-US"/>
          </a:p>
        </p:txBody>
      </p:sp>
      <p:sp>
        <p:nvSpPr>
          <p:cNvPr id="6" name="公司名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42642" y="5230368"/>
            <a:ext cx="2743199" cy="976128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7" name="日期时间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3360716" y="4168127"/>
            <a:ext cx="2950805" cy="976128"/>
          </a:xfrm>
        </p:spPr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20XX/XX/XX</a:t>
            </a:r>
            <a:endParaRPr lang="en-US" altLang="zh-CN"/>
          </a:p>
        </p:txBody>
      </p:sp>
      <p:sp>
        <p:nvSpPr>
          <p:cNvPr id="10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200" y="4168895"/>
            <a:ext cx="2463645" cy="976128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序号"/>
          <p:cNvSpPr txBox="1"/>
          <p:nvPr>
            <p:custDataLst>
              <p:tags r:id="rId2"/>
            </p:custDataLst>
          </p:nvPr>
        </p:nvSpPr>
        <p:spPr>
          <a:xfrm>
            <a:off x="6299200" y="66929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7" name="项标题"/>
          <p:cNvSpPr txBox="1"/>
          <p:nvPr>
            <p:custDataLst>
              <p:tags r:id="rId3"/>
            </p:custDataLst>
          </p:nvPr>
        </p:nvSpPr>
        <p:spPr>
          <a:xfrm>
            <a:off x="7138670" y="74104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b="1" spc="300">
                <a:solidFill>
                  <a:schemeClr val="accent4"/>
                </a:solidFill>
                <a:latin typeface="+mj-ea"/>
                <a:ea typeface="+mj-ea"/>
              </a:rPr>
              <a:t>作文竞赛教学的重要性</a:t>
            </a:r>
            <a:endParaRPr lang="zh-CN" altLang="en-US" sz="14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1" name="序号"/>
          <p:cNvSpPr txBox="1"/>
          <p:nvPr>
            <p:custDataLst>
              <p:tags r:id="rId4"/>
            </p:custDataLst>
          </p:nvPr>
        </p:nvSpPr>
        <p:spPr>
          <a:xfrm>
            <a:off x="6299200" y="164338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2" name="项标题"/>
          <p:cNvSpPr txBox="1"/>
          <p:nvPr>
            <p:custDataLst>
              <p:tags r:id="rId5"/>
            </p:custDataLst>
          </p:nvPr>
        </p:nvSpPr>
        <p:spPr>
          <a:xfrm>
            <a:off x="7138670" y="171513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b="1" spc="300">
                <a:solidFill>
                  <a:schemeClr val="accent4"/>
                </a:solidFill>
                <a:latin typeface="+mj-ea"/>
                <a:ea typeface="+mj-ea"/>
              </a:rPr>
              <a:t>生活感悟在作文中的体现</a:t>
            </a:r>
            <a:endParaRPr lang="zh-CN" altLang="en-US" sz="14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4" name="序号"/>
          <p:cNvSpPr txBox="1"/>
          <p:nvPr>
            <p:custDataLst>
              <p:tags r:id="rId6"/>
            </p:custDataLst>
          </p:nvPr>
        </p:nvSpPr>
        <p:spPr>
          <a:xfrm>
            <a:off x="6299200" y="261683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5" name="项标题"/>
          <p:cNvSpPr txBox="1"/>
          <p:nvPr>
            <p:custDataLst>
              <p:tags r:id="rId7"/>
            </p:custDataLst>
          </p:nvPr>
        </p:nvSpPr>
        <p:spPr>
          <a:xfrm>
            <a:off x="7138670" y="268922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b="1" spc="300">
                <a:solidFill>
                  <a:schemeClr val="accent4"/>
                </a:solidFill>
                <a:latin typeface="+mj-ea"/>
                <a:ea typeface="+mj-ea"/>
              </a:rPr>
              <a:t>独特见解在作文中的展现</a:t>
            </a:r>
            <a:endParaRPr lang="zh-CN" altLang="en-US" sz="14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7" name="序号"/>
          <p:cNvSpPr txBox="1"/>
          <p:nvPr>
            <p:custDataLst>
              <p:tags r:id="rId8"/>
            </p:custDataLst>
          </p:nvPr>
        </p:nvSpPr>
        <p:spPr>
          <a:xfrm>
            <a:off x="6299200" y="359092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8" name="项标题"/>
          <p:cNvSpPr txBox="1"/>
          <p:nvPr>
            <p:custDataLst>
              <p:tags r:id="rId9"/>
            </p:custDataLst>
          </p:nvPr>
        </p:nvSpPr>
        <p:spPr>
          <a:xfrm>
            <a:off x="7138670" y="366331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如何在作文竞赛中表达生活感悟与独特见解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4" name="标题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1226820" y="2446668"/>
            <a:ext cx="2880000" cy="1081088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5" name="副标题"/>
          <p:cNvSpPr>
            <a:spLocks noGrp="1"/>
          </p:cNvSpPr>
          <p:nvPr>
            <p:ph type="body" idx="1"/>
            <p:custDataLst>
              <p:tags r:id="rId11"/>
            </p:custDataLst>
          </p:nvPr>
        </p:nvSpPr>
        <p:spPr>
          <a:xfrm>
            <a:off x="1226821" y="3616668"/>
            <a:ext cx="2880000" cy="504000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CONTENTS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3" name="序号"/>
          <p:cNvSpPr txBox="1"/>
          <p:nvPr>
            <p:custDataLst>
              <p:tags r:id="rId12"/>
            </p:custDataLst>
          </p:nvPr>
        </p:nvSpPr>
        <p:spPr>
          <a:xfrm>
            <a:off x="6299835" y="456501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8" name="项标题"/>
          <p:cNvSpPr txBox="1"/>
          <p:nvPr>
            <p:custDataLst>
              <p:tags r:id="rId13"/>
            </p:custDataLst>
          </p:nvPr>
        </p:nvSpPr>
        <p:spPr>
          <a:xfrm>
            <a:off x="7139305" y="463740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b="1" spc="300">
                <a:solidFill>
                  <a:schemeClr val="accent4"/>
                </a:solidFill>
                <a:latin typeface="+mj-ea"/>
                <a:ea typeface="+mj-ea"/>
              </a:rPr>
              <a:t>作文竞赛教学中的实践与反思</a:t>
            </a:r>
            <a:endParaRPr lang="zh-CN" altLang="en-US" sz="14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20" name="序号"/>
          <p:cNvSpPr txBox="1"/>
          <p:nvPr>
            <p:custDataLst>
              <p:tags r:id="rId14"/>
            </p:custDataLst>
          </p:nvPr>
        </p:nvSpPr>
        <p:spPr>
          <a:xfrm>
            <a:off x="6299200" y="553910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21" name="项标题"/>
          <p:cNvSpPr txBox="1"/>
          <p:nvPr>
            <p:custDataLst>
              <p:tags r:id="rId15"/>
            </p:custDataLst>
          </p:nvPr>
        </p:nvSpPr>
        <p:spPr>
          <a:xfrm>
            <a:off x="7138670" y="5610860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b="1" spc="300">
                <a:solidFill>
                  <a:schemeClr val="accent4"/>
                </a:solidFill>
                <a:latin typeface="+mj-ea"/>
                <a:ea typeface="+mj-ea"/>
              </a:rPr>
              <a:t>总结与展望</a:t>
            </a:r>
            <a:endParaRPr lang="zh-CN" altLang="en-US" sz="14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</p:spTree>
    <p:custDataLst>
      <p:tags r:id="rId16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作文竞赛教学的重要性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ONE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提升写作能力</a:t>
            </a:r>
            <a:endParaRPr lang="zh-CN" altLang="en-US"/>
          </a:p>
        </p:txBody>
      </p:sp>
      <p:sp>
        <p:nvSpPr>
          <p:cNvPr id="59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8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94000">
                <a:schemeClr val="accent1">
                  <a:lumMod val="75000"/>
                </a:schemeClr>
              </a:gs>
              <a:gs pos="7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增强学生的自信心和兴趣爱好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25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75000">
                <a:schemeClr val="accent1">
                  <a:lumMod val="20000"/>
                  <a:lumOff val="80000"/>
                </a:schemeClr>
              </a:gs>
              <a:gs pos="48000">
                <a:schemeClr val="bg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82000">
                <a:schemeClr val="accent1">
                  <a:lumMod val="75000"/>
                </a:schemeClr>
              </a:gs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提高学生的文化素养和审美水平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94000">
                <a:schemeClr val="accent1">
                  <a:lumMod val="75000"/>
                </a:schemeClr>
              </a:gs>
              <a:gs pos="7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培养学生的思维能力和创新精神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6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75000">
                <a:schemeClr val="accent1">
                  <a:lumMod val="20000"/>
                  <a:lumOff val="80000"/>
                </a:schemeClr>
              </a:gs>
              <a:gs pos="48000">
                <a:schemeClr val="bg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82000">
                <a:schemeClr val="accent1">
                  <a:lumMod val="75000"/>
                </a:schemeClr>
              </a:gs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锻炼学生的语言表达能力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6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培养思维能力</a:t>
            </a:r>
            <a:endParaRPr lang="zh-CN" altLang="en-US"/>
          </a:p>
        </p:txBody>
      </p:sp>
      <p:sp>
        <p:nvSpPr>
          <p:cNvPr id="32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激发思考：通过作文竞赛教学，引导学生深入思考，培养思维能力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拓展思路：鼓励学生从不同角度思考问题，拓展思路，提高思维灵活性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锻炼语言表达能力：通过写作练习，锻炼学生的语言表达能力，使思维更加清晰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培养创新精神：鼓励学生在作文中表达独特见解，培养创新精神和实践能力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增强表达能力</a:t>
            </a:r>
            <a:endParaRPr lang="zh-CN" altLang="en-US"/>
          </a:p>
        </p:txBody>
      </p:sp>
      <p:sp>
        <p:nvSpPr>
          <p:cNvPr id="16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提升写作技巧：通过作文竞赛教学，学生可以学习到更多的写作技巧和方法，提高写作水平。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8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增强思维逻辑：作文竞赛教学注重培养学生的思维逻辑能力，让学生能够更加清晰、有条理地表达自己的观点和想法。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0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1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拓展知识视野：作文竞赛教学通常涉及广泛的主题和题材，可以帮助学生拓展知识视野，了解更多的领域和话题。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培养兴趣爱好：通过参与作文竞赛，学生可以发现自己的兴趣爱好和特长，从而培养更多的爱好和兴趣。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生活感悟在作文中的体现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TWO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观察生活，积累素材</a:t>
            </a:r>
            <a:endParaRPr lang="zh-CN" altLang="en-US"/>
          </a:p>
        </p:txBody>
      </p:sp>
      <p:sp>
        <p:nvSpPr>
          <p:cNvPr id="16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观察生活，发现美好：通过细心观察，发现生活中的点滴美好，为作文提供丰富的素材。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8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积累素材，充实内容：将观察到的素材进行整理、归类，形成自己的素材库，使作文内容更加充实。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0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1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感悟生活，表达情感：通过对生活的感悟，将自己的情感融入到作文中，使作文更具感染力。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独特见解，展现个性：通过对生活的独特见解，展现自己的个性特点，使作文更具特色。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感悟生活，提炼主题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表达独特见解，展现个性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观察生活，积累素材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感悟生活，提炼主题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结合实际，深入思考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表达生活，传递情感</a:t>
            </a:r>
            <a:endParaRPr lang="zh-CN" altLang="en-US"/>
          </a:p>
        </p:txBody>
      </p:sp>
      <p:sp>
        <p:nvSpPr>
          <p:cNvPr id="65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真实情感：通过细节描写展现生活中的真实情感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独特视角：从不同角度观察生活，表达独特见解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感悟人生：通过作文竞赛教学，传递对人生的深刻感悟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情感共鸣：让读者产生共鸣，感受生活中的美好与温暖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独特见解在作文中的展现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THREE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独立思考，形成独特观点</a:t>
            </a:r>
            <a:endParaRPr lang="zh-CN" altLang="en-US"/>
          </a:p>
        </p:txBody>
      </p:sp>
      <p:sp>
        <p:nvSpPr>
          <p:cNvPr id="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6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鼓励学生独立思考，不盲目跟风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教授学生如何表达独特观点，增强说服力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1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3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4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鼓励学生勇于表达自己的见解，不畏惧批评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引导学生关注生活细节，发现独特视角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深入分析，展现独特见解</a:t>
            </a:r>
            <a:endParaRPr lang="zh-CN" altLang="en-US"/>
          </a:p>
        </p:txBody>
      </p:sp>
      <p:sp>
        <p:nvSpPr>
          <p:cNvPr id="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6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挖掘主题，深入分析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结合生活实际，举例说明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1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3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4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语言生动形象，表达独特见解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运用逻辑思维，阐述观点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https://d.book118.com/938117002036006024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6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3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96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8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&#10;标题内容"/>
  <p:tag name="KSO_WM_UNIT_TYPE" val="a"/>
  <p:tag name="KSO_WM_UNIT_VALUE" val="30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1"/>
  <p:tag name="KSO_WM_UNIT_INDEX" val="1"/>
  <p:tag name="KSO_WM_UNIT_LAYERLEVEL" val="1"/>
  <p:tag name="KSO_WM_UNIT_NOCLEAR" val="0"/>
  <p:tag name="KSO_WM_UNIT_PRESET_TEXT" val="汇报时间：20XX/XX/XX"/>
  <p:tag name="KSO_WM_UNIT_SUBTYPE" val="c"/>
  <p:tag name="KSO_WM_UNIT_TYPE" val="f"/>
  <p:tag name="KSO_WM_UNIT_VALUE" val="8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SLIDE_ID" val="custom20230979_1"/>
  <p:tag name="KSO_WM_SLIDE_INDEX" val="1"/>
  <p:tag name="KSO_WM_SLIDE_ITEM_CNT" val="0"/>
  <p:tag name="KSO_WM_SLIDE_LAYOUT" val="a_f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6*l_h_i*1_1_1"/>
  <p:tag name="KSO_WM_UNIT_INDEX" val="1_1_1"/>
  <p:tag name="KSO_WM_UNIT_LAYERLEVEL" val="1_1_1"/>
  <p:tag name="KSO_WM_UNIT_PRESET_TEXT" val="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6*l_h_i*1_2_1"/>
  <p:tag name="KSO_WM_UNIT_INDEX" val="1_2_1"/>
  <p:tag name="KSO_WM_UNIT_LAYERLEVEL" val="1_1_1"/>
  <p:tag name="KSO_WM_UNIT_PRESET_TEXT" val="2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6*l_h_i*1_3_1"/>
  <p:tag name="KSO_WM_UNIT_INDEX" val="1_3_1"/>
  <p:tag name="KSO_WM_UNIT_LAYERLEVEL" val="1_1_1"/>
  <p:tag name="KSO_WM_UNIT_PRESET_TEXT" val="3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6*l_h_i*1_4_1"/>
  <p:tag name="KSO_WM_UNIT_INDEX" val="1_4_1"/>
  <p:tag name="KSO_WM_UNIT_LAYERLEVEL" val="1_1_1"/>
  <p:tag name="KSO_WM_UNIT_PRESET_TEXT" val="4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2"/>
  <p:tag name="KSO_WM_UNIT_TEXT_FILL_TYPE" val="1"/>
  <p:tag name="KSO_WM_UNIT_TYPE" val="a"/>
  <p:tag name="KSO_WM_UNIT_USESOURCEFORMAT_APPLY" val="0"/>
  <p:tag name="KSO_WM_UNIT_VALUE" val="3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2"/>
  <p:tag name="KSO_WM_UNIT_TEXT_FILL_TYPE" val="1"/>
  <p:tag name="KSO_WM_UNIT_TYPE" val="b"/>
  <p:tag name="KSO_WM_UNIT_USESOURCEFORMAT_APPLY" val="0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6*l_h_i*1_5_1"/>
  <p:tag name="KSO_WM_UNIT_INDEX" val="1_5_1"/>
  <p:tag name="KSO_WM_UNIT_LAYERLEVEL" val="1_1_1"/>
  <p:tag name="KSO_WM_UNIT_PRESET_TEXT" val="5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6*l_h_i*1_6_1"/>
  <p:tag name="KSO_WM_UNIT_INDEX" val="1_6_1"/>
  <p:tag name="KSO_WM_UNIT_LAYERLEVEL" val="1_1_1"/>
  <p:tag name="KSO_WM_UNIT_PRESET_TEXT" val="6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5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9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3"/>
</p:tagLst>
</file>

<file path=ppt/tags/tag155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3*l_h_i*1_4_1"/>
  <p:tag name="KSO_WM_UNIT_INDEX" val="1_4_1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447_3*l_h_i*1_4_2"/>
  <p:tag name="KSO_WM_UNIT_INDEX" val="1_4_2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3*l_h_i*1_3_1"/>
  <p:tag name="KSO_WM_UNIT_INDEX" val="1_3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3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3*l_h_i*1_2_1"/>
  <p:tag name="KSO_WM_UNIT_INDEX" val="1_2_1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447_3*l_h_i*1_2_2"/>
  <p:tag name="KSO_WM_UNIT_INDEX" val="1_2_2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3*l_h_i*1_1_1"/>
  <p:tag name="KSO_WM_UNIT_INDEX" val="1_1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3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70.xml><?xml version="1.0" encoding="utf-8"?>
<p:tagLst xmlns:p="http://schemas.openxmlformats.org/presentationml/2006/main">
  <p:tag name="KSO_WM_TEMPLATE_CATEGORY" val="custom"/>
  <p:tag name="KSO_WM_TEMPLATE_INDEX" val="20230979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1_1"/>
  <p:tag name="KSO_WM_UNIT_INDEX" val="1_1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2_1"/>
  <p:tag name="KSO_WM_UNIT_INDEX" val="1_2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3_1"/>
  <p:tag name="KSO_WM_UNIT_INDEX" val="1_3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4_1"/>
  <p:tag name="KSO_WM_UNIT_INDEX" val="1_4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3"/>
</p:tagLst>
</file>

<file path=ppt/tags/tag189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1_1"/>
  <p:tag name="KSO_WM_UNIT_INDEX" val="1_1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2_1"/>
  <p:tag name="KSO_WM_UNIT_INDEX" val="1_2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3_1"/>
  <p:tag name="KSO_WM_UNIT_INDEX" val="1_3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4_1"/>
  <p:tag name="KSO_WM_UNIT_INDEX" val="1_4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2.xml><?xml version="1.0" encoding="utf-8"?>
<p:tagLst xmlns:p="http://schemas.openxmlformats.org/presentationml/2006/main">
  <p:tag name="KSO_WM_TEMPLATE_CATEGORY" val="custom"/>
  <p:tag name="KSO_WM_TEMPLATE_INDEX" val="20230979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3"/>
</p:tagLst>
</file>

<file path=ppt/tags/tag233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3"/>
  <p:tag name="KSO_WM_UNIT_INDEX" val="1_3_3"/>
  <p:tag name="KSO_WM_UNIT_LAYERLEVEL" val="1_1_1"/>
  <p:tag name="KSO_WM_UNIT_TYPE" val="l_h_i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4"/>
  <p:tag name="KSO_WM_UNIT_INDEX" val="1_3_4"/>
  <p:tag name="KSO_WM_UNIT_LAYERLEVEL" val="1_1_1"/>
  <p:tag name="KSO_WM_UNIT_TYPE" val="l_h_i"/>
  <p:tag name="KSO_WM_UNIT_USESOURCEFORMAT_APPLY" val="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3_1"/>
  <p:tag name="KSO_WM_UNIT_INDEX" val="1_3_1"/>
  <p:tag name="KSO_WM_UNIT_LAYERLEVEL" val="1_1_1"/>
  <p:tag name="KSO_WM_UNIT_TYPE" val="l_h_i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2"/>
  <p:tag name="KSO_WM_UNIT_INDEX" val="1_3_2"/>
  <p:tag name="KSO_WM_UNIT_LAYERLEVEL" val="1_1_1"/>
  <p:tag name="KSO_WM_UNIT_TYPE" val="l_h_i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3"/>
  <p:tag name="KSO_WM_UNIT_INDEX" val="1_1_3"/>
  <p:tag name="KSO_WM_UNIT_LAYERLEVEL" val="1_1_1"/>
  <p:tag name="KSO_WM_UNIT_TYPE" val="l_h_i"/>
  <p:tag name="KSO_WM_UNIT_USESOURCEFORMAT_APPLY" val="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4"/>
  <p:tag name="KSO_WM_UNIT_INDEX" val="1_1_4"/>
  <p:tag name="KSO_WM_UNIT_LAYERLEVEL" val="1_1_1"/>
  <p:tag name="KSO_WM_UNIT_TYPE" val="l_h_i"/>
  <p:tag name="KSO_WM_UNIT_USESOURCEFORMAT_APPLY" val="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1_1"/>
  <p:tag name="KSO_WM_UNIT_INDEX" val="1_1_1"/>
  <p:tag name="KSO_WM_UNIT_LAYERLEVEL" val="1_1_1"/>
  <p:tag name="KSO_WM_UNIT_TYPE" val="l_h_i"/>
  <p:tag name="KSO_WM_UNIT_USESOURCEFORMAT_APPLY" val="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2"/>
  <p:tag name="KSO_WM_UNIT_INDEX" val="1_1_2"/>
  <p:tag name="KSO_WM_UNIT_LAYERLEVEL" val="1_1_1"/>
  <p:tag name="KSO_WM_UNIT_TYPE" val="l_h_i"/>
  <p:tag name="KSO_WM_UNIT_USESOURCEFORMAT_APPLY" val="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3"/>
  <p:tag name="KSO_WM_UNIT_INDEX" val="1_2_3"/>
  <p:tag name="KSO_WM_UNIT_LAYERLEVEL" val="1_1_1"/>
  <p:tag name="KSO_WM_UNIT_TYPE" val="l_h_i"/>
  <p:tag name="KSO_WM_UNIT_USESOURCEFORMAT_APPLY" val="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4"/>
  <p:tag name="KSO_WM_UNIT_INDEX" val="1_2_4"/>
  <p:tag name="KSO_WM_UNIT_LAYERLEVEL" val="1_1_1"/>
  <p:tag name="KSO_WM_UNIT_TYPE" val="l_h_i"/>
  <p:tag name="KSO_WM_UNIT_USESOURCEFORMAT_APPLY" val="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2_1"/>
  <p:tag name="KSO_WM_UNIT_INDEX" val="1_2_1"/>
  <p:tag name="KSO_WM_UNIT_LAYERLEVEL" val="1_1_1"/>
  <p:tag name="KSO_WM_UNIT_TYPE" val="l_h_i"/>
  <p:tag name="KSO_WM_UNIT_USESOURCEFORMAT_APPLY" val="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2"/>
  <p:tag name="KSO_WM_UNIT_INDEX" val="1_2_2"/>
  <p:tag name="KSO_WM_UNIT_LAYERLEVEL" val="1_1_1"/>
  <p:tag name="KSO_WM_UNIT_TYPE" val="l_h_i"/>
  <p:tag name="KSO_WM_UNIT_USESOURCEFORMAT_APPLY" val="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3"/>
  <p:tag name="KSO_WM_UNIT_INDEX" val="1_4_3"/>
  <p:tag name="KSO_WM_UNIT_LAYERLEVEL" val="1_1_1"/>
  <p:tag name="KSO_WM_UNIT_TYPE" val="l_h_i"/>
  <p:tag name="KSO_WM_UNIT_USESOURCEFORMAT_APPLY" val="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4"/>
  <p:tag name="KSO_WM_UNIT_INDEX" val="1_4_4"/>
  <p:tag name="KSO_WM_UNIT_LAYERLEVEL" val="1_1_1"/>
  <p:tag name="KSO_WM_UNIT_TYPE" val="l_h_i"/>
  <p:tag name="KSO_WM_UNIT_USESOURCEFORMAT_APPLY" val="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4_1"/>
  <p:tag name="KSO_WM_UNIT_INDEX" val="1_4_1"/>
  <p:tag name="KSO_WM_UNIT_LAYERLEVEL" val="1_1_1"/>
  <p:tag name="KSO_WM_UNIT_TYPE" val="l_h_i"/>
  <p:tag name="KSO_WM_UNIT_USESOURCEFORMAT_APPLY" val="0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2"/>
  <p:tag name="KSO_WM_UNIT_INDEX" val="1_4_2"/>
  <p:tag name="KSO_WM_UNIT_LAYERLEVEL" val="1_1_1"/>
  <p:tag name="KSO_WM_UNIT_TYPE" val="l_h_i"/>
  <p:tag name="KSO_WM_UNIT_USESOURCEFORMAT_APPLY" val="0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54.xml><?xml version="1.0" encoding="utf-8"?>
<p:tagLst xmlns:p="http://schemas.openxmlformats.org/presentationml/2006/main">
  <p:tag name="KSO_WM_TEMPLATE_CATEGORY" val="custom"/>
  <p:tag name="KSO_WM_TEMPLATE_INDEX" val="20230979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3"/>
  <p:tag name="KSO_WM_UNIT_INDEX" val="1_3_3"/>
  <p:tag name="KSO_WM_UNIT_LAYERLEVEL" val="1_1_1"/>
  <p:tag name="KSO_WM_UNIT_TYPE" val="l_h_i"/>
  <p:tag name="KSO_WM_UNIT_USESOURCEFORMAT_APPLY" val="0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4"/>
  <p:tag name="KSO_WM_UNIT_INDEX" val="1_3_4"/>
  <p:tag name="KSO_WM_UNIT_LAYERLEVEL" val="1_1_1"/>
  <p:tag name="KSO_WM_UNIT_TYPE" val="l_h_i"/>
  <p:tag name="KSO_WM_UNIT_USESOURCEFORMAT_APPLY" val="0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3_1"/>
  <p:tag name="KSO_WM_UNIT_INDEX" val="1_3_1"/>
  <p:tag name="KSO_WM_UNIT_LAYERLEVEL" val="1_1_1"/>
  <p:tag name="KSO_WM_UNIT_TYPE" val="l_h_i"/>
  <p:tag name="KSO_WM_UNIT_USESOURCEFORMAT_APPLY" val="0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2"/>
  <p:tag name="KSO_WM_UNIT_INDEX" val="1_3_2"/>
  <p:tag name="KSO_WM_UNIT_LAYERLEVEL" val="1_1_1"/>
  <p:tag name="KSO_WM_UNIT_TYPE" val="l_h_i"/>
  <p:tag name="KSO_WM_UNIT_USESOURCEFORMAT_APPLY" val="0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3"/>
  <p:tag name="KSO_WM_UNIT_INDEX" val="1_1_3"/>
  <p:tag name="KSO_WM_UNIT_LAYERLEVEL" val="1_1_1"/>
  <p:tag name="KSO_WM_UNIT_TYPE" val="l_h_i"/>
  <p:tag name="KSO_WM_UNIT_USESOURCEFORMAT_APPLY" val="0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4"/>
  <p:tag name="KSO_WM_UNIT_INDEX" val="1_1_4"/>
  <p:tag name="KSO_WM_UNIT_LAYERLEVEL" val="1_1_1"/>
  <p:tag name="KSO_WM_UNIT_TYPE" val="l_h_i"/>
  <p:tag name="KSO_WM_UNIT_USESOURCEFORMAT_APPLY" val="0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1_1"/>
  <p:tag name="KSO_WM_UNIT_INDEX" val="1_1_1"/>
  <p:tag name="KSO_WM_UNIT_LAYERLEVEL" val="1_1_1"/>
  <p:tag name="KSO_WM_UNIT_TYPE" val="l_h_i"/>
  <p:tag name="KSO_WM_UNIT_USESOURCEFORMAT_APPLY" val="0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2"/>
  <p:tag name="KSO_WM_UNIT_INDEX" val="1_1_2"/>
  <p:tag name="KSO_WM_UNIT_LAYERLEVEL" val="1_1_1"/>
  <p:tag name="KSO_WM_UNIT_TYPE" val="l_h_i"/>
  <p:tag name="KSO_WM_UNIT_USESOURCEFORMAT_APPLY" val="0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3"/>
  <p:tag name="KSO_WM_UNIT_INDEX" val="1_2_3"/>
  <p:tag name="KSO_WM_UNIT_LAYERLEVEL" val="1_1_1"/>
  <p:tag name="KSO_WM_UNIT_TYPE" val="l_h_i"/>
  <p:tag name="KSO_WM_UNIT_USESOURCEFORMAT_APPLY" val="0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4"/>
  <p:tag name="KSO_WM_UNIT_INDEX" val="1_2_4"/>
  <p:tag name="KSO_WM_UNIT_LAYERLEVEL" val="1_1_1"/>
  <p:tag name="KSO_WM_UNIT_TYPE" val="l_h_i"/>
  <p:tag name="KSO_WM_UNIT_USESOURCEFORMAT_APPLY" val="0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2_1"/>
  <p:tag name="KSO_WM_UNIT_INDEX" val="1_2_1"/>
  <p:tag name="KSO_WM_UNIT_LAYERLEVEL" val="1_1_1"/>
  <p:tag name="KSO_WM_UNIT_TYPE" val="l_h_i"/>
  <p:tag name="KSO_WM_UNIT_USESOURCEFORMAT_APPLY" val="0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2"/>
  <p:tag name="KSO_WM_UNIT_INDEX" val="1_2_2"/>
  <p:tag name="KSO_WM_UNIT_LAYERLEVEL" val="1_1_1"/>
  <p:tag name="KSO_WM_UNIT_TYPE" val="l_h_i"/>
  <p:tag name="KSO_WM_UNIT_USESOURCEFORMAT_APPLY" val="0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3"/>
  <p:tag name="KSO_WM_UNIT_INDEX" val="1_4_3"/>
  <p:tag name="KSO_WM_UNIT_LAYERLEVEL" val="1_1_1"/>
  <p:tag name="KSO_WM_UNIT_TYPE" val="l_h_i"/>
  <p:tag name="KSO_WM_UNIT_USESOURCEFORMAT_APPLY" val="0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4"/>
  <p:tag name="KSO_WM_UNIT_INDEX" val="1_4_4"/>
  <p:tag name="KSO_WM_UNIT_LAYERLEVEL" val="1_1_1"/>
  <p:tag name="KSO_WM_UNIT_TYPE" val="l_h_i"/>
  <p:tag name="KSO_WM_UNIT_USESOURCEFORMAT_APPLY" val="0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4_1"/>
  <p:tag name="KSO_WM_UNIT_INDEX" val="1_4_1"/>
  <p:tag name="KSO_WM_UNIT_LAYERLEVEL" val="1_1_1"/>
  <p:tag name="KSO_WM_UNIT_TYPE" val="l_h_i"/>
  <p:tag name="KSO_WM_UNIT_USESOURCEFORMAT_APPLY" val="0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2"/>
  <p:tag name="KSO_WM_UNIT_INDEX" val="1_4_2"/>
  <p:tag name="KSO_WM_UNIT_LAYERLEVEL" val="1_1_1"/>
  <p:tag name="KSO_WM_UNIT_TYPE" val="l_h_i"/>
  <p:tag name="KSO_WM_UNIT_USESOURCEFORMAT_APPLY" val="0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7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3">
      <a:dk1>
        <a:sysClr val="windowText" lastClr="000000"/>
      </a:dk1>
      <a:lt1>
        <a:sysClr val="window" lastClr="FFFFFF"/>
      </a:lt1>
      <a:dk2>
        <a:srgbClr val="1E3643"/>
      </a:dk2>
      <a:lt2>
        <a:srgbClr val="EAFCFB"/>
      </a:lt2>
      <a:accent1>
        <a:srgbClr val="20DAD6"/>
      </a:accent1>
      <a:accent2>
        <a:srgbClr val="43AFB6"/>
      </a:accent2>
      <a:accent3>
        <a:srgbClr val="3F8297"/>
      </a:accent3>
      <a:accent4>
        <a:srgbClr val="3D6C87"/>
      </a:accent4>
      <a:accent5>
        <a:srgbClr val="FFC961"/>
      </a:accent5>
      <a:accent6>
        <a:srgbClr val="FF9845"/>
      </a:accent6>
      <a:hlink>
        <a:srgbClr val="0026E5"/>
      </a:hlink>
      <a:folHlink>
        <a:srgbClr val="7E1FAD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4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 algn="l">
          <a:defRPr dirty="0" smtClean="0">
            <a:solidFill>
              <a:schemeClr val="accent4"/>
            </a:solidFill>
          </a:defRPr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微软雅黑</vt:lpstr>
      <vt:lpstr>Wingdings</vt:lpstr>
      <vt:lpstr>宋体</vt:lpstr>
      <vt:lpstr>Office Theme</vt:lpstr>
      <vt:lpstr>作文竞赛教学中的生活感悟与独特见解的表达</vt:lpstr>
      <vt:lpstr>目录</vt:lpstr>
      <vt:lpstr>作文竞赛教学的重要性</vt:lpstr>
      <vt:lpstr>提升写作能力</vt:lpstr>
      <vt:lpstr>培养思维能力</vt:lpstr>
      <vt:lpstr>增强表达能力</vt:lpstr>
      <vt:lpstr>生活感悟在作文中的体现</vt:lpstr>
      <vt:lpstr>观察生活，积累素材</vt:lpstr>
      <vt:lpstr>感悟生活，提炼主题</vt:lpstr>
      <vt:lpstr>表达生活，传递情感</vt:lpstr>
      <vt:lpstr>独特见解在作文中的展现</vt:lpstr>
      <vt:lpstr>独立思考，形成独特观点</vt:lpstr>
      <vt:lpstr>深入分析，展现独特见解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2024-08-31T06:31:22.979</cp:lastPrinted>
  <dcterms:created xsi:type="dcterms:W3CDTF">2024-08-30T22:31:23Z</dcterms:created>
  <dcterms:modified xsi:type="dcterms:W3CDTF">2024-08-30T22:31:25Z</dcterms:modified>
</cp:coreProperties>
</file>