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76399-C2DC-418B-8B2F-9B2960ECF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6D3A9-D3C5-4357-8A66-2AF73AB27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75416-98A2-45AF-B22A-E196F7367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1B9671-A2AA-423F-8C3B-662948D1C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A7F0F-6EF6-4122-A298-F932D073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630A4-F2A8-443A-B744-87E9D91C4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A43D9-252C-41C1-9D14-39D39B024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3AB8C-28B1-41D4-B2CA-C7652F2C4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AEF4F-9FE2-42A5-9C0F-0A0CAAF29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38D67-52B3-4D08-A18E-BBF5E0A4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5B682-8060-4D11-939C-EE136B85F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2002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体适能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体适能概述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身体成分与体适能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肌肉力量与体适能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肌肉耐力与体适能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心肺耐力与体适能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柔韧性与体适能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体适能的评估与改善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体适能概述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体适能是指人体在应对日常生活、工作、学习和休闲活动时，身体各系统、器官和组织的综合适应能力。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体适能可分为健康体适能和技能体适能两大类。健康体适能包括心肺耐力、肌肉力量与耐力、柔韧性、身体成分等；技能体适能则包括灵敏性、协调性、平衡性、反应时等。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良好的体适能水平有助于降低患心血管疾病、糖尿病等慢性病的风险，提高身体免疫力。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2" r="11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增强运动表现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8042" b="28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体适能水平的提升有助于改善睡眠质量、增强记忆力、缓解压力等，从而提高生活质量。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对于运动员和健身爱好者来说，良好的体适能水平有助于提高运动表现，减少运动损伤的风险。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体适能的重要性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现代体适能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随着现代体育科学的发展，体适能的概念逐渐明确，并出现了针对不同人群的体适能测试和评估方法。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古代体适能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在古代，人们通过劳动、武术、舞蹈等活动来锻炼身体，提高体适能水平。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体适能的发展趋势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未来，随着科技的不断进步和人们对健康生活的更高追求，体适能测试和评估将更加精准和个性化，同时体适能训练也将更加科学化和多样化。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458" r="21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体适能的历史与发展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身体成分与体适能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17" r="12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占人体总重量的50%-70%，对于维持生命活动至关重要。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是细胞和组织的基本构成成分，参与体内各种生理活动和代谢过程。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是体内重要的储能物质，同时起到保护内脏和维持体温的作用。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包括钙、磷、钾、钠等，对于维持体内酸碱平衡、神经传导和肌肉收缩等功能至关重要。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身体成分组成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脂肪过多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可能导致免疫力下降、伤口愈合缓慢、肌肉无力等问题。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蛋白质缺乏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无机盐缺乏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水分失衡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可能导致脱水、中暑、水中毒等严重问题。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可能导致肥胖、心血管疾病、糖尿病等健康问题。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可能导致骨质疏松、肌肉痉挛、心律失常等问题。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身体成分与健康的关系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皮褶厚度测量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通过测量特定部位的皮褶厚度来推算体脂率。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生物电阻抗分析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利用电流通过身体的阻抗来推算身体成分。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双能X射线吸收法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利用X射线穿透身体不同组织时的能量差异来测量身体成分。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水下称重法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通过测量人体在水中的重量来计算体脂率和瘦体重。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身体成分的评估方法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肌肉力量与体适能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29" b="18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肌肉力量是指肌肉在收缩时所能产生的最大力量，是评价人体运动能力的重要指标之一。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根据肌肉收缩的形式和速度，肌肉力量可分为最大力量、快速力量和力量耐力三种类型。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肌肉力量的定义与分类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肌肉力量是各项运动的基础，对于提高运动成绩和表现具有重要作用。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肌肉力量的增强有助于改善身体姿势，减轻关节负担，预防运动损伤和疾病。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促进身体健康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通过力量训练，可以改善体型，增强自信心和自尊心，提高生活质量。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肌肉力量对体适能的影响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通过杠铃、哑铃等器械进行负重训练，是增强肌肉力量的有效方法。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负重训练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利用弹力带的弹性阻力进行训练，适用于不同年龄段和运动水平的人群。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弹力带训练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利用自身体重进行训练，如俯卧撑、仰卧起坐等，是一种简便易行的训练方法。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自重训练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在肌肉长度不变的情况下进行收缩训练，如平板支撑等，可以提高肌肉的稳定性。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等长收缩训练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肌肉力量的训练方法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肌肉耐力与体适能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https://d.book118.com/938120022014006036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2024-09-15T05:44:02.326</cp:lastPrinted>
  <dcterms:created xsi:type="dcterms:W3CDTF">2024-09-14T21:44:02Z</dcterms:created>
  <dcterms:modified xsi:type="dcterms:W3CDTF">2024-09-14T21:44:04Z</dcterms:modified>
</cp:coreProperties>
</file>