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E1AF6-1E21-4E66-A27C-FE0CC8F98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D50B8-043D-4593-9078-B6F42AE69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96F14-29F9-4781-8FAE-179E3E6A4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E8F48-B6EE-404C-95AC-83DB297DB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9B182-3CBF-4928-B8D0-2EC6C6058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07990B-C223-4FFD-A123-8610E519C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496177-6F98-47C4-8648-AF4C81D26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12488-C907-4593-A409-35DA072F0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54DC7-46D0-4274-9F4B-84E693F2E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88C04-18AD-4484-9B77-EEFAFB891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347CF-2007-447D-906F-820B03F8C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6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20045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科技成果鉴定评审专家培训的合作伙伴招募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合作伙伴要求与条件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合作内容与方式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项目实施计划与时间安排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预期成果与收益分配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申请方式与截止日期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科技成果鉴定评审现状及需求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随着科技产业的快速发展，科技成果鉴定评审的需求不断增加，需要更多的专业人才参与其中。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当前科技成果鉴定评审工作存在一定的问题和挑战，如评审标准不统一、评审过程不透明等，需要加强规范和提升评审质量。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培养专业的科技成果鉴定评审专家，提高评审质量和效率。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通过培训项目，加强行业交流与合作，促进科技成果鉴定评审行业的健康发展。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为科技产业发展提供有力的人才保障，推动科技创新和产业升级。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专家培训项目目标与意义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招募有意愿参与科技成果鉴定评审专家培训项目的合作伙伴，共同推动项目实施。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通过合作伙伴的参与，扩大项目的影响力和资源整合能力，提高培训效果和覆盖面。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期望通过合作伙伴的共同努力，实现科技成果鉴定评审专家培训项目的可持续发展，为科技产业发展做出更大的贡献。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合作伙伴招募目的及预期成果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合作伙伴要求与条件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熟悉科技成果鉴定评审的流程、标准和要求，能够为培训提供准确、实用的信息。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了解科技成果鉴定评审专家的需求和关注点，能够为培训提供有针对性的内容。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具备科技成果鉴定评审领域的专业知识和实践经验，能够为培训提供专业指导和技术支持。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具备相关领域专业背景及经验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拥有优质培训资源及师资力量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具备优秀的培训师资力量，能够为科技成果鉴定评审专家提供高质量的培训服务。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拥有丰富的培训资源和教学经验，能够为培训提供多样化的教学手段和课程设置。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能够根据培训需求和专家特点，合理配置师资和资源，确保培训效果的最大化。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提供稳定的技术支持和后续服务，确保科技成果鉴定评审专家在培训过程中能够顺利完成各项任务。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提供及时的技术支持和问题解决方案，解决专家在培训过程中遇到的技术难题和困惑。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提供持续的后续服务和技术支持，确保专家在培训后能够持续获得帮助和支持，以提升其科技成果鉴定评审的能力和水平。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能够提供稳定技术支持与后续服务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合作内容与方式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与合作伙伴共同明确培训目的，确保培训内容符合行业需求和专家发展需要。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设计课程体系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结合双方资源和专家经验，制定涵盖科技成果鉴定评审理论、实践和案例分析的课程体系。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根据培训目标和课程体系，规划培训时间、地点、师资和教学方法等，确保培训效果。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共同制定培训方案及课程体系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利用合作伙伴的专业平台和技术支持，开展在线课程、讲座和研讨会，方便专家随时参与学习。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组织面授课程、实践操作和现场观摩等线下培训活动，增强专家的实际操作能力和经验交流。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结合实际情况，采用讲座、研讨、案例分析、角色扮演等多种形式，提高培训效果和参与度。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联合开展线上线下培训活动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https://d.book118.com/938120045052006025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2024-09-02T00:35:03.770</cp:lastPrinted>
  <dcterms:created xsi:type="dcterms:W3CDTF">2024-09-01T16:35:03Z</dcterms:created>
  <dcterms:modified xsi:type="dcterms:W3CDTF">2024-09-01T16:35:06Z</dcterms:modified>
</cp:coreProperties>
</file>