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1D830-DE08-4A0C-B3F2-C7568D560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5C7CA-14D8-4706-A427-1C9E40545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1ECDC-0080-4904-BB1F-6842B98DD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EF227-E7DF-4F64-92C1-C9141C6D7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2D2B51-B90E-448B-B6D9-0C43C42D4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742340-1773-4B7D-9E85-0B813B523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DA4293-94D8-4ED8-AC88-330205A15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9D652-233B-47CB-803D-F919AB42E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4B071-EE62-4BF1-B07E-1CD0F1B96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10DB6-6619-498D-B8F6-5B71E260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BBC4F-F4D9-43E4-BB32-5F560054B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20125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供应链可持续发展与社会责任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供应链可持续发展概述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供应链中的社会责任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绿色供应链管理实践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供应链风险管理及应对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合作伙伴选择与协同创新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政策法规支持与行业标准制定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供应链可持续发展概述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在满足当前世代需求的同时，不损害子孙后代满足其需求的能力，实现经济、社会和环境三个维度的平衡发展。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供应链可持续发展定义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经济可持续性，确保供应链的长期盈利能力和竞争优势；社会可持续性，关注人权、劳工权益、社区发展和消费者保护等社会问题；环境可持续性，减少资源消耗和环境污染，保护生态环境。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内涵包括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全球化使得供应链日益复杂，企业需要关注全球范围内的经济、社会和环境问题，实现供应链的可持续发展。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应对全球化挑战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通过实施可持续发展战略，企业可以降低运营成本、提高产品质量、增强品牌形象，从而提升竞争力。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供应链的可持续发展有助于解决社会问题，如贫困、不平等、环境污染等，推动社会进步。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国际上已经形成了较为完善的供应链可持续发展标准和认证体系，许多跨国公司和国际组织都在积极推动供应链的可持续发展。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和企业越来越重视供应链的可持续发展，出台了一系列相关政策和标准，推动企业实施绿色供应链和可持续供应链管理。然而，与发达国家相比，中国在供应链可持续发展的实践和管理方面仍存在一定差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供应链中的社会责任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利益相关者理论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企业社会责任基于利益相关者理论，强调企业应关注并平衡各利益相关者的需求和利益。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企业社会责任与可持续发展密切相关，要求企业在经济、社会和环境三个方面实现平衡发展。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企业社会责任（CSR）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指企业在追求经济利益的同时，积极履行对股东、员工、消费者、社区及环境等各方面的责任和义务。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企业社会责任概念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环境保护与资源利用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企业应积极采取环保措施，减少资源消耗和废弃物排放，提高资源利用效率，推动绿色供应链建设。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企业应选择符合社会责任标准的供应商，并对其进行有效管理，确保供应链上游环节的社会责任履行。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劳工权益保障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企业应尊重和保护劳工权益，包括提供安全的工作环境、合理的工资和福利待遇以及平等的就业机会等。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供应链中企业社会责任表现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提升供应链整体绩效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企业社会责任实践有助于提高供应链整体绩效，包括降低成本、提高产品质量和客户满意度等。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增强供应链韧性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积极履行企业社会责任有助于增强供应链的韧性和应对风险的能力，例如通过多元化供应商选择和风险管理措施降低供应链中断风险。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企业社会责任关注环境、社会和治理（ESG）因素，推动供应链向更加可持续的方向发展，符合全球可持续发展趋势和投资者期望。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企业社会责任对供应链影响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绿色供应链管理实践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优先采购可再生、可回收、低污染的材料，减少对环境的影响。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912" b="991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采购合同约束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建立绿色供应商评估体系，对供应商的环境绩效、社会责任等进行全面评估。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在采购合同中明确环保要求和社会责任，确保供应商遵守相关规定。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绿色采购策略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节能减排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采用先进的生产技术和设备，降低能源消耗和污染物排放。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资源循环利用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实现废水、废气、废渣等资源的回收利用，提高资源利用效率。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环保生产认证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积极申请国际通行的环保生产认证，如ISO 14001等，提升企业环保形象。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绿色生产流程优化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https://d.book118.com/938120125043006027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2024-09-05T02:44:28.778</cp:lastPrinted>
  <dcterms:created xsi:type="dcterms:W3CDTF">2024-09-04T18:44:28Z</dcterms:created>
  <dcterms:modified xsi:type="dcterms:W3CDTF">2024-09-04T18:44:30Z</dcterms:modified>
</cp:coreProperties>
</file>