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06D2A5-9DC6-4502-BDCA-BAA4680D2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809AE-9639-4B10-AC81-D9EA83D32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03CF42-095D-4B88-996A-D0EA246BE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3C03EE-12F0-41DA-B584-FB350D4AE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39D21A-021E-4960-837F-E8C48E18E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02EC95-2557-4E57-A020-C0CF0BF38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E3B4E7-BE82-4F09-B1C8-66385AA41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44F119-7001-496E-AA46-F5D7ABBBC0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1C9389-3C97-4780-8011-1C352EEAA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0CE7CA-27C0-4FAC-AA32-DA5CDA6F7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72AA34-02FD-4D99-8BE1-2066A041D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120142117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电影制作人职业分析报告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电影制作人职业概述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电影制作人核心技能分析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电影制作流程解析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电影市场分析及观众需求洞察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法律法规遵守及版权保护意识培养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个人成长规划及职业发展前景展望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电影制作人职业概述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电影制作人是指策划、组织、领导并实施电影制作过程的个人或团队，负责将电影从概念转化为现实。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需要具备创意、领导力、组织协调能力、市场洞察力等多方面的能力，同时承担较高的风险与压力。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行业发展现状及趋势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发展现状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随着全球电影市场的不断扩大和观众需求的多样化，电影制作行业呈现出蓬勃发展的态势，各种类型的电影层出不穷。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数字化、特效技术的广泛应用、跨界合作与创新、国际化与本土化相结合等成为电影制作行业的重要发展趋势。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906" r="390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电影制作人在项目初期需要参与策划，提出创意和构思，确定电影的主题、风格和定位。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策划与创意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组织与领导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沟通与协作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市场与推广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在电影制作过程中，电影制作人需要组建团队、分配任务、协调资源，确保制作进度和质量。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与导演、编剧、演员等各部门保持密切沟通，共同解决制作过程中遇到的问题，确保电影顺利完成。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电影制作人还需要关注市场动态，制定宣传策略，推动电影的宣传和推广工作。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电影制作人角色定位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电影制作人核心技能分析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精准把握电影市场趋势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电影制作人需要具备敏锐的市场洞察力，能够准确判断市场需求和观众喜好，以此为基础制定策划方案。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创意构思与故事设计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优秀的电影制作人应具备丰富的想象力和创意构思能力，能够创作出引人入胜的故事情节和角色设定。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剧本改编与原创能力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电影制作人需要了解剧本创作的基本技巧和规范，具备将文学作品、真实事件等改编成电影剧本的能力，同时也能够创作出原创的剧本。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策划与创意能力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跨部门沟通与协调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电影制作涉及多个部门和领域，电影制作人需要具备良好的跨部门沟通和协调能力，确保各个环节顺畅进行。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解决团队冲突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在电影制作过程中，团队内部可能会出现意见分歧和冲突，电影制作人需要具备解决冲突的能力，维护团队稳定和凝聚力。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组建高效团队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电影制作人需要了解电影制作各个环节所需的人才和技能，能够组建一个高效协作的团队，共同完成电影制作任务。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资源整合与运用能力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电影制作过程中存在各种风险，如资金不足、演员变动、技术问题等，电影制作人需要具备风险控制和应对能力，确保电影制作顺利进行。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风险控制与应对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电影制作人需要了解电影制作所需的资金规模和来源，具备筹集资金和进行预算管理的能力。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资金筹集与预算管理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电影制作人需要善于整合各种资源，包括演员、场地、设备、技术等，确保电影制作所需的各项资源得到合理配置。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资源整合与配置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市场营销与推广策略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电影制作人需要了解电影市场营销的基本原理和方法，能够制定有效的营销策略，提高电影的知名度和票房收入。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宣传与推广手段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电影制作人需要熟悉各种宣传和推广手段，如媒体宣传、社交媒体营销、活动策划等，提高电影的曝光度和口碑。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观众定位与市场调研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电影制作人需要了解目标观众的需求和喜好，进行市场调研和分析，为制定营销策略提供数据支持。同时，通过与观众互动和反馈收集，不断改进和优化营销策略。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制定营销策略</a:t>
            </a:r>
          </a:p>
        </p:txBody>
      </p:sp>
      <p:sp>
        <p:nvSpPr>
          <p:cNvPr id="33" name="AutoShape 33"/>
          <p:cNvSpPr/>
          <p:nvPr/>
        </p:nvSpPr>
        <p:spPr>
          <a:xfrm>
            <a:off x="616886" y="1350481"/>
            <a:ext cx="4929007" cy="4929007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224015" y="1957609"/>
            <a:ext cx="3714750" cy="371475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1795515" y="2529109"/>
            <a:ext cx="2571750" cy="2571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2533112" y="3266707"/>
            <a:ext cx="1096555" cy="1096555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电影制作流程解析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前期筹备阶段工作重点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确定电影类型、题材和风格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根据市场需求、观众喜好以及导演、编剧的创作意图，确定电影的整体定位和风格。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组建团队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招募合适的演员、摄影师、美术设计师等，组建专业的电影制作团队。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编写剧本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完成电影文学剧本的创作，为电影拍摄提供基本的故事情节和人物设定。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筹备资金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制定预算计划，通过各种渠道筹集资金，确保电影制作的顺利进行。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场景选择与布置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根据剧本需求，选择合适的拍摄地点，并进行场景布置和道具准备。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演员表演指导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对演员进行角色分析和表演指导，确保演员能够准确地诠释角色。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摄影与灯光技术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运用专业的摄影技术和灯光设备，捕捉高质量的影像画面。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确保拍摄现场的安全，防范意外事故的发生。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拍摄阶段任务与挑战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后期制作环节及技术要求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569100" y="1879440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569100" y="4103994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471231" y="1879440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471231" y="4103994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1875213" y="2149345"/>
            <a:ext cx="745452" cy="745452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6777167" y="2149167"/>
            <a:ext cx="745808" cy="74580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875035" y="4373721"/>
            <a:ext cx="745808" cy="74580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6777167" y="4373721"/>
            <a:ext cx="745808" cy="745808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3233929" y="1742267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剪辑与特效处理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118203" y="1742267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音效设计与混音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233929" y="3981700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色彩调整与画面修复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118203" y="3981700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审查与修改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266990" y="2149345"/>
            <a:ext cx="2600876" cy="108792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对拍摄完成的素材进行剪辑、拼接，添加特效、字幕等元素，形成完整的电影作品。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51265" y="2149345"/>
            <a:ext cx="2600876" cy="108792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设计电影中的音效，并进行混音处理，营造出逼真的听觉效果。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266990" y="4373721"/>
            <a:ext cx="2600876" cy="108792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对画面进行色彩调整和修复处理，提高画面的观感和质量。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151265" y="4373721"/>
            <a:ext cx="2600876" cy="108792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根据相关部门和观众的反馈，对电影进行审查和修改，确保符合法律法规和观众审美需求。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997" r="2199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影院发行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网络发行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海外发行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衍生品开发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发行放映渠道选择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与电影院线合作，将电影在各大影院进行放映。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拓展海外市场，将电影推广至国外观众。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将电影在各大视频网站、APP等网络平台上进行在线播放。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开发与电影相关的衍生品，如图书、音像制品、游戏等，增加电影的附加值和收益来源。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https://d.book118.com/938120142117006044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2024-09-25T01:29:34.742</cp:lastPrinted>
  <dcterms:created xsi:type="dcterms:W3CDTF">2024-09-24T17:29:34Z</dcterms:created>
  <dcterms:modified xsi:type="dcterms:W3CDTF">2024-09-24T17:29:36Z</dcterms:modified>
</cp:coreProperties>
</file>