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15D82-071D-4A7B-B00E-ACE55455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13C94-4A28-41CE-95D8-6FF9F6D7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59D78-4AAC-4F09-BBC8-38493631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93305-6BB6-4BA4-9D79-1A5DEB39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DF0AD0-4077-40E4-AB54-B7B6436CD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9F368-05B9-444D-A282-95F2C6CE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9C163-8BA7-4F19-9B9C-56A1E545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E38CF-F99B-41C6-BDD1-E618BB191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9C6B8-71D0-4B17-8D37-9D8D29411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A01DA-405A-4CF5-A8F9-331997A0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8634D-1276-47EE-9909-9067808A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1020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大数据金融与风险管理的应用案例分享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大数据技术在金融领域应用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大数据技术在风险管理领域应用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大数据金融与风险管理融合优势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大数据金融与风险管理挑战及应对策略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大数据金融与风险管理未来发展趋势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随着互联网、物联网、人工智能等技术的快速发展，大数据已经成为推动社会进步的重要力量，尤其在金融领域，大数据的应用正在改变着传统金融业态和风险管理方式。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金融风险管理需求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金融机构在运营过程中面临着市场风险、信用风险、操作风险等多种风险，有效地识别、评估和控制这些风险对于保障金融机构稳健经营具有重要意义。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大数据金融通过对海量数据的收集、整合和分析，为风险管理提供更为全面、准确的信息支持，有助于提高风险识别、评估和控制的效率和准确性。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大数据技术的应用为风险管理带来了全新的视角和方法，如基于机器学习的风险预警、基于社交网络分析的风险传播研究等，推动了风险管理理论和实践的创新发展。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风险管理创新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大数据金融与风险管理关系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大数据技术在金融领域应用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风险模型构建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基于历史信贷数据，构建风险预测模型，对借款人的信用状况、还款能力等进行全面评估。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实时风险监控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通过大数据分析，对借款人的还款行为、财务状况等进行实时监控，及时发现潜在风险。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信贷申请自动化处理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利用大数据技术对信贷申请进行自动化处理，包括信息提取、验证和评估，提高处理效率和准确性。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利用大数据技术对金融市场历史数据进行分析，揭示市场波动规律，预测未来市场趋势。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基于大数据分析结果，为投资者提供个性化的投资策略建议，降低投资风险，提高投资收益。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风险传染研究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通过大数据分析，研究不同金融市场之间的风险传染效应，为跨市场风险管理提供决策支持。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5" r="2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利用大数据技术对客户信息进行深入挖掘和分析，构建客户画像，全面了解客户需求和行为特征。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基于客户画像分析结果，为客户提供个性化的金融产品和服务推荐，提高客户满意度和忠诚度。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通过大数据分析，发现客户流失的潜在迹象，及时采取挽留措施，减少客户流失带来的损失。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客户流失预警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大数据技术在风险管理领域应用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通过大数据分析，对企业内部运营数据进行挖掘，识别可能存在的操作风险。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通过大数据分析，对借款人的历史信用记录、财务状况、社交网络等信息进行深入挖掘，以识别潜在的信贷风险。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运用大数据技术对金融市场数据进行实时监测和分析，发现市场异常波动和潜在风险。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利用大数据技术和机器学习算法，构建风险量化模型，对识别出的风险进行量化评估。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建立全面的风险指标体系，对各类风险进行多维度、多层次的评估。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风险指标体系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运用大数据技术对历史风险数据进行挖掘和分析，预测未来风险的发展趋势。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风险趋势预测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信贷风险应对策略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根据信贷风险评估结果，制定相应的信贷政策、风险控制措施和贷后管理策略。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针对市场风险评估结果，制定相应的投资策略、风险管理措施和应急预案。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操作风险应对策略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根据操作风险评估结果，优化企业内部管理流程、加强内部控制和风险管理机制。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https://d.book118.com/938121020072006031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2024-09-08T12:37:57.127</cp:lastPrinted>
  <dcterms:created xsi:type="dcterms:W3CDTF">2024-09-08T04:37:57Z</dcterms:created>
  <dcterms:modified xsi:type="dcterms:W3CDTF">2024-09-08T04:37:59Z</dcterms:modified>
</cp:coreProperties>
</file>