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32123-1153-4A1B-BAFC-8EA4A189A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2CAB2-4ACC-4A44-8C8F-537AE3387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4EBE2-CE8D-4353-BE3F-162B05187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AAB86A-382C-4516-B743-172D93E62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1FF3AD-24A7-4215-8AA9-9451B8A50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780279-01D8-4BF5-841F-812C47471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3EFF73-2237-43AF-BB63-913B1C5DB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36B213-82F5-4536-8ED6-6B61D8D71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D2C82-2E99-424A-9BC0-3318AC3C4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300C8-D2F0-4C4C-830B-2E56374BC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BA325-F97E-4435-AA70-A6D0BBC59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2106006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发酵工厂可行性报告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市场分析与需求预测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工艺技术与设备方案选择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厂址选择与建设条件论证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环境保护、节能与安全生产措施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项目进度安排与组织实施保障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发酵行业是生物工程领域的重要组成部分，涉及食品、医药、化工等多个领域，具有广阔的市场前景。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随着生物技术的不断发展和应用，发酵行业正朝着高效、环保、节能的方向发展，新产品、新工艺不断涌现。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发酵行业现状及发展趋势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发酵行业概述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基于当前市场对发酵产品的需求以及行业发展趋势，提出建设一座现代化、高效的发酵工厂，以满足市场需求，推动行业发展。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项目的建设符合国家和地方产业发展政策，有利于提高发酵行业的技术水平和产品质量，促进区域经济发展。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项目提出背景及必要性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项目建设目标与意义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本项目旨在建设一座具有先进生产工艺和设备、环保节能、自动化程度高的发酵工厂，生产高品质的发酵产品。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项目的建设将有力推动发酵行业的发展，提高产品质量和竞争力，促进相关产业的协同发展，为地方经济和社会发展做出积极贡献。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市场分析与需求预测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发酵产品种类与市场需求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包括酒类、有机酸、酶制剂、氨基酸、抗生素、维生素等各类发酵产品，在食品、医药、化工、农业等领域有广泛应用。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不同领域对发酵产品的需求特点各异，如食品行业对口感、营养、安全性等方面有较高要求，医药行业对纯度、活性、稳定性等方面有严格要求。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市场需求量及增长趋势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随着人口增长、消费升级和产业发展，发酵产品的市场需求量持续增长，尤其是在高端市场和新兴市场具有较大潜力。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发酵产品市场需求分析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竞争格局与主要厂商概况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4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主要厂商的产能规模、产能利用率以及未来扩张计划等，反映行业产能布局和供需状况。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厂商产能及扩张计划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国内发酵行业厂商众多，竞争激烈，但龙头企业凭借技术、品牌、规模等优势占据较大市场份额；国际厂商则通过技术合作、品牌输出等方式进入中国市场。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国内外厂商竞争格局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介绍国内外主要发酵产品厂商的基本情况、产品种类、技术特点、市场定位等，以便了解行业发展趋势和竞争格局。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主要厂商及产品特点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近年来发酵产品价格的总体走势，包括上涨、下跌、波动等，以及不同产品之间的价格差异。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价格走势回顾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分析影响发酵产品价格的主要因素，如原材料价格、生产成本、市场需求、政策环境等，以及各因素对价格走势的影响程度和趋势。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根据市场供需状况、成本变化、政策走向等因素，预测未来发酵产品的价格走势。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未来价格预测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655" r="2165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价格走势及影响因素分析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采用定量和定性分析方法，结合历史数据和市场趋势，预测未来发酵产品的市场需求量及增长趋势。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需求预测方法及结果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评估发酵行业的市场容量，包括总体市场容量和细分市场容量，以及各市场容量之间的比例关系。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市场容量评估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分析未来发酵行业的供需状况，包括产能、产量、需求量等，以及供需缺口和供需平衡点的变化趋势。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供需平衡分析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未来需求预测及市场容量评估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工艺技术与设备方案选择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自然发酵技术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利用自然环境中的微生物进行发酵，操作简单但发酵周期长，产品质量不稳定。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纯种发酵技术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通过人工选育和培养的纯种微生物进行发酵，发酵周期短，产品质量稳定，但技术要求高。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混合发酵技术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结合自然发酵和纯种发酵的优点，采用多种微生物协同发酵，提高发酵效率和产品质量。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发酵工艺技术介绍及比较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关键设备选型及配置方案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选择不锈钢材质，具有良好的密封性和耐腐蚀性，容积根据生产规模确定。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采用高效、节能的搅拌器，确保发酵液均匀混合。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配置适当的通风装置，保证发酵过程中氧气供应充足。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采用自动化控制系统，实现温度、湿度、pH值等参数的精确控制。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发酵罐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搅拌设备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通风设备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控制系统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736" r="2273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原料预处理→配料→灭菌→接种→发酵→分离→提纯→成品。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操作说明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严格按照工艺流程图进行操作，确保各环节符合工艺要求，保证产品质量。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工艺流程图及操作说明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采用新型发酵菌株，提高发酵效率和产品质量；优化发酵工艺参数，缩短发酵周期；开发新型分离提纯技术，提高产品纯度。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与传统发酵技术相比，新型发酵技术具有更高的生产效率和更好的产品质量；同时，通过技术创新和优化，降低了生产成本和能耗，提高了企业的竞争力。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技术创新点及优势分析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厂址选择与建设条件论证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符合当地城乡规划，满足生产需求，考虑环保因素，确保安全卫生。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实地考察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对候选厂址进行实地考察，包括地理位置、地形地貌、地质条件、气候条件等。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根据考察结果，对候选厂址进行综合评估，确定最优选址。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厂址选择原则及实地考察情况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https://d.book118.com/938121060065006036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2024-09-15T20:23:28.964</cp:lastPrinted>
  <dcterms:created xsi:type="dcterms:W3CDTF">2024-09-15T12:23:28Z</dcterms:created>
  <dcterms:modified xsi:type="dcterms:W3CDTF">2024-09-15T12:23:31Z</dcterms:modified>
</cp:coreProperties>
</file>