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16B00-D0AB-4DA5-97B1-9F941020B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E8D86-240D-44E0-B9C7-48CA5E9A6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FF6B8-56A5-4EBD-AAC9-68901AF6A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E5D10-B7AD-4A04-A59D-8F289F9AF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EE1CE2-15DC-4DFE-9074-0E625087D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722F34-2426-4733-A519-9A82B4CFB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7655A6-22CE-46DD-B00C-FE30E5D31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34125-D6E6-4007-B914-965FBE239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64565-A902-4FDE-9251-5171E909B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47D32-61D2-4B66-8298-8C148EAEB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D0237-1185-4AE9-AE86-01110746E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pn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2114101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《公司的经营和发展》ppt课件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公司经营概述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公司的发展战略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公司的组织结构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公司的财务管理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公司的市场营销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公司的人力资源管理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公司经营概述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经营是指企业为了满足市场需求、实现盈利目标，通过一系列经营活动创造价值的过程。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经营的概念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企业的经营目的是为了实现盈利，同时满足客户需求，提升市场竞争力，促进企业的长期发展。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经营的目的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经营的概念和目的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企业需要制定明确的战略规划，包括市场定位、竞争策略、产品定位等，以指导企业的经营活动。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企业需要建立有效的组织结构和管理体系，明确各部门职责，确保企业高效运转。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企业需要通过市场营销活动，推广产品和服务，提高市场知名度和占有率。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企业需要建立财务管理体系，进行有效的资金运作和管理，控制财务风险。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公司经营的要素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企业需要具备产品创新能力，不断推出符合市场需求的新产品。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企业需要建立品牌形象，提升品牌知名度和美誉度。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企业需要建立有效的销售渠道，提高销售效率和市场覆盖率。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企业需要建立有效的人力资源管理体系，吸引和留住优秀人才。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品牌管理能力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渠道管理能力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人力资源管理能力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公司经营的核心能力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公司的发展战略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发展战略的制定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发展战略的制定是公司发展的关键环节，需要综合考虑公司内外部环境、资源、能力和市场需求等因素。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制定公司发展战略时，需要考虑以下几个方面：首先，分析公司所处的行业趋势、竞争格局和市场需求，以确定公司的发展方向和目标；其次，评估公司的资源、能力和核心竞争优势，以制定适合公司发展的战略；最后，制定具体的战略计划和实施方案，包括目标设定、资源配置、组织架构调整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发展战略的实施是实现公司发展目标的必要手段，需要建立有效的组织架构、制度和流程，以确保战略的有效执行。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公司发展战略时，需要从以下几个方面入手：首先，建立与战略相匹配的组织架构和职能部门，明确各部门的职责和分工；其次，制定具体的实施计划和操作流程，确保战略的有效执行；再次，建立完善的制度和规范，包括财务管理、人力资源管理、项目管理等方面；最后，加强内部沟通和协调，确保各部门之间的顺畅合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发展战略的实施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发展战略的评估与调整是保证公司持续发展的重要环节，需要定期对战略执行情况进行评估，并根据评估结果进行必要的调整。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与调整公司发展战略时，需要从以下几个方面展开：首先，建立战略执行情况的监控和评估机制，定期收集和分析数据，评估战略目标的实现情况；其次，分析战略执行中存在的问题和挑战，找出原因并制定解决方案；最后，根据市场变化和公司发展需要，对发展战略进行调整和完善，以保证公司的持续发展。同时，还需要注重创新和变革，不断探索新的商业模式和市场机会，以适应不断变化的市场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发展战略的评估与调整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公司的组织结构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直线型组织结构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职能型组织结构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矩阵型组织结构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事业部制组织结构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组织结构形式简单，权力集中，命令统一，决策迅速，责任明确，便于统一管理。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强调分工和专业化，适合于规模较大、分工较细的企业。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兼具直线型和职能型的特点，有利于加强各职能部门之间的协作配合。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适合大型多元化企业，有利于提高企业的适应性和灵活性。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组织结构的类型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组织结构的优化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减少管理层级，缩短决策与执行之间的距离，提高效率。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增强组织结构的适应性，以应对外部环境的变化。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借助信息技术手段，打破传统组织结构的界限，实现企业内部与外部资源的有效整合。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注重员工培训与知识共享，提高组织的创新能力。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https://d.book118.com/938121141016006024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2024-08-31T00:55:27.804</cp:lastPrinted>
  <dcterms:created xsi:type="dcterms:W3CDTF">2024-08-30T16:55:27Z</dcterms:created>
  <dcterms:modified xsi:type="dcterms:W3CDTF">2024-08-30T16:55:30Z</dcterms:modified>
</cp:coreProperties>
</file>