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51FE9-8C84-4152-81C5-B4B73465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9925-E9E1-45B4-A7EA-C8285C44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35234-1824-4D62-A8F9-ED2902148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01FE7-36C9-4279-BE10-51ABF8BB2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FDEB9-8D77-4688-AF00-1317C009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BBE34-197F-47F6-B8A3-B10054B3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B604B-6AE0-43B6-B5AB-A8598C55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DC984-1A44-4680-B9EF-0E091A9F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17F75-9919-4188-9F12-380137C8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0117E-AA49-4F76-805D-66FC919A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5E70-DDFE-4CF1-85F8-B72E6991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212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孕妇如何保护呼吸道健康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呼吸道健康对孕妇的重要性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常见呼吸道疾病及预防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孕妇呼吸道保健方法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中医养生与呼吸道健康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孕期安全用药指南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家庭护理与急救措施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呼吸道健康对孕妇的重要性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怀孕期间，孕妇的呼吸道会发生一系列生理变化，如鼻腔黏膜充血、咽部敏感度增加等，导致孕妇更容易受到呼吸道感染的威胁。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孕妇的免疫力相对较低，容易感染病毒和细菌，引发呼吸道疾病。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孕妇呼吸道特点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孕妇的呼吸道健康直接影响胎儿的氧气供应。若孕妇患有呼吸道疾病，可能导致胎儿缺氧，影响胎儿发育。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氧气供应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孕妇患呼吸道疾病时，病原体可能通过胎盘传递给胎儿，增加胎儿感染的风险。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呼吸道健康对胎儿的影响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孕妇患呼吸道疾病时，病情往往比非孕期更为严重，治疗难度也相应增加。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病情加重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呼吸道疾病可能导致孕妇出现并发症，如肺炎、支气管炎等，严重威胁孕妇和胎儿的健康。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孕期用药需谨慎，许多治疗呼吸道疾病的药物可能对胎儿造成不良影响，因此孕妇在治疗过程中受到很大限制。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药物使用限制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呼吸道疾病对孕妇的危害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常见呼吸道疾病及预防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孕妇感冒时可能出现鼻塞、流涕、咳嗽、喉咙痛等症状。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孕妇感冒时应多休息、多喝水，可适当服用中药或中成药，但需遵医嘱。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保持室内通风，避免与感冒患者密切接触，注意个人卫生。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孕妇鼻炎时可能出现鼻塞、流涕、打喷嚏等症状，严重时可能影响呼吸和睡眠。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17" b="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孕妇鼻炎时可遵医嘱使用鼻腔喷雾剂或抗过敏药物，同时可用生理盐水清洗鼻腔。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避免接触过敏原，保持室内清洁，加强锻炼提高免疫力。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孕妇喉炎时可能出现喉咙痛、声音嘶哑、咳嗽等症状。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875" b="2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孕妇喉炎时应多喝水，可遵医嘱使用润喉片或中药制剂。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避免过度用嗓，保持室内空气湿润，减少刺激性食物的摄入。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孕妇应保证充足的睡眠和规律的作息，避免熬夜和过度劳累。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孕妇应保持均衡的饮食，多摄入富含维生素C、E等抗氧化物质的食物，如新鲜蔬菜、水果、坚果等。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孕妇可进行适当的户外运动，如散步、孕妇瑜伽等，以增强身体免疫力。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孕妇应避免接触二手烟、粉尘等有害物质，减少对呼吸道的刺激。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避免接触有害物质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孕妇呼吸道保健方法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73" b="120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每天至少开窗通风2次，每次15-30分钟，确保室内空气新鲜。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在雾霾、沙尘等恶劣天气下，可使用空气净化器净化室内空气。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避免长时间在密闭环境中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避免长时间停留在空气不流通的密闭环境中，如地下室、车库等。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孕妇应远离烟草，避免吸烟和接触二手烟，以减轻对呼吸道的刺激和损害。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92" r="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避免吸烟和二手烟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尽量避免接触有害化学物质，如清洁剂、油漆、农药等。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减少接触化学物质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5" r="50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在雾霾、沙尘等恶劣天气下，尽量减少外出，如需外出应佩戴口罩。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避免接触有害物质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https://d.book118.com/938122125117006046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2024-09-27T18:35:24.151</cp:lastPrinted>
  <dcterms:created xsi:type="dcterms:W3CDTF">2024-09-27T10:35:24Z</dcterms:created>
  <dcterms:modified xsi:type="dcterms:W3CDTF">2024-09-27T10:35:26Z</dcterms:modified>
</cp:coreProperties>
</file>