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34B7-7FB5-4991-82C9-E1D295D8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0BD0-EF51-42B7-8D8F-B9F1F51CE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24824-DBB7-4BFC-95DF-A6D8AD1A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18220-CBEA-4CC3-BEC2-C7832ED0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78262-D666-44CC-A4D5-E6173642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2656A-B581-445D-A0D0-C82EA021D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85DE3-799E-4F3B-80AC-5AC87DB1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0BAA6-B8A9-4EB4-8444-4B22E662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892E8-C0CB-45F0-A975-E164E29B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167F2-ECAF-48B3-AE4E-FC8AAB7A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F6180-154A-45B2-829A-711C75B9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21360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预防老年人保健品诈骗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老年人保健品诈骗类型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老年人易受保健品诈骗原因分析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预防保健品诈骗对策与建议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保健品诈骗典型案例分析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667" r="14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3792" r="137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3792" r="13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的加剧，老年人成为保健品消费的主力军。然而，许多不法分子利用老年人对健康和长寿的渴望，通过各种手段进行保健品诈骗，给老年人带来巨大的财产和心理负担。因此，预防老年人保健品诈骗已经成为社会关注的焦点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8446" r="8446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保健品诈骗的主要形式包括：虚假宣传、非法销售、恶意诱导等。这些诈骗行为不仅使老年人遭受经济损失，还可能对他们的身体健康产生负面影响。因此，必须采取有效措施来打击保健品诈骗行为，保护老年人的合法权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735" r="1273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7889" r="788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保健品诈骗现状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老年人保健品诈骗类型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不法商家通过夸大保健品的功效，宣称能够治疗各种疾病，吸引老年人购买。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夸大产品功效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伪科学宣传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利用伪科学概念，如神秘能量、神秘物质等，宣传保健品的“神奇”功效。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请明星代言，增加产品的可信度和吸引力。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虚假宣传型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通过关心老年人的健康状况，了解他们的需求，然后推销保健品。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关心老人健康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组织免费健康讲座，吸引老年人参加，并在讲座中推销保健品。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免费健康讲座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利用亲情关系，让老年人觉得不购买就是不孝顺或者不爱自己。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亲情营销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亲情关爱型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04" b="24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72" b="8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免费赠送型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免费试用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先给老年人免费试用一小部分产品，让他们体验产品的“神奇”功效。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收取高额运费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随后要求老年人支付高额的运费或材料费才能继续使用产品。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强制购买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如果不购买，就不再提供之前免费试用的小部分产品，让老年人感觉失去了“免费”的机会。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老年人易受保健品诈骗原因分析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102" r="231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缺乏判断力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对于保健品的效果和作用，老年人往往缺乏科学的认识和判断，容易被虚假宣传所误导。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老年人往往对事物的判断能力减弱，容易轻信他人。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渴望健康长寿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老年人普遍关注自己的健康状况，希望通过保健品来改善身体状况，延年益寿。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这种渴望健康长寿的心理，容易被不法商家利用，推销虚假或无效的保健品。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https://d.book118.com/938122136063006025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2024-09-02T03:44:33.181</cp:lastPrinted>
  <dcterms:created xsi:type="dcterms:W3CDTF">2024-09-01T19:44:33Z</dcterms:created>
  <dcterms:modified xsi:type="dcterms:W3CDTF">2024-09-01T19:44:35Z</dcterms:modified>
</cp:coreProperties>
</file>