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D5708B-E6A5-4935-8954-E36373799E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E4052D-EEEB-4046-BE4A-CB7316C307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7C457B-374B-494F-952A-31DC95BF73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617FC8-F0CE-4E62-B08C-756E1FA0D3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6527C6-A609-4716-B77A-8AD308E091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DB4670-68F5-4538-A81D-BEFE51BC6F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0E5A06-0E03-409E-93F0-9CA04D2D05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5EF6B0-049B-4EE7-A103-35221BFD06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B1BAAF-F3EE-4FDB-A23A-A3DC04909C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C50CD2-0D7D-4554-8571-BB5AD8EB68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E4BABB-553E-4B53-A7C2-9C58304029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12403600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提升员工技能打造高效利润的服装和鞋类零售商人员培训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员工技能现状分析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培训内容与课程设置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培训方法与实施计划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培训效果评估与持续改进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服装和鞋类零售行业市场饱和度高，品牌竞争、价格竞争日益激烈。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市场竞争激烈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消费者对服装和鞋类的需求越来越多样化，对品质、设计、个性化等方面有更高要求。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消费者需求多样化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833" r="1683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208" r="132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随着互联网技术的发展，线上销售和线下体验逐渐融合，对零售商的运营模式和服务水平提出更高要求。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线上线下融合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通过提高员工服务水平和专业技能，提升品牌形象和顾客满意度。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提升品牌形象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拓展市场份额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优化人员结构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通过培训员工掌握市场趋势和营销策略，提高销售业绩，拓展市场份额。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根据企业战略发展需要，优化人员结构，提高员工综合素质和适应能力。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企业战略目标与人员需求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通过系统的培训课程和实践操作，提高员工在销售、服务、管理等方面的技能水平。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提高员工技能水平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通过培训过程中的团队合作和交流，增强员工之间的凝聚力和协作精神。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增强团队凝聚力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通过引入新的理念和方法，激发员工创新意识和学习能力，推动企业创新发展。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促进企业创新发展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员工技能现状分析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现有员工技能水平评估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销售技能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员工在销售技巧、产品知识和顾客服务方面表现出色，但缺乏针对不同顾客群体的定制化销售能力。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库存管理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员工在库存管理和订货方面有一定的基础，但在需求预测和优化库存结构方面存在不足。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店铺运营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员工在店铺日常管理和维护方面表现良好，但在提升顾客体验和品牌形象方面有待加强。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缺乏实践机会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员工缺乏实际操作和实践的机会，难以将培训所学应用到实际工作中。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培训不足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公司过去在员工技能培训方面的投入不足，导致员工在某些关键技能上存在短板。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激励不足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公司对员工技能提升的激励措施不够完善，员工缺乏自主学习和提升的动力。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技能差距及原因分析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随着消费者需求和市场环境的变化，提升员工技能是保持竞争力的关键。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适应市场变化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796" r="15796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员工技能的提升将直接促进销售业绩的增长，从而增加公司的利润。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提高销售业绩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通过提升员工技能，可以优化顾客购物体验，提高顾客满意度和忠诚度。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优化顾客体验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提升员工技能的紧迫性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培训内容与课程设置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服装和鞋类风格与流行趋势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使员工了解当下流行的服装和鞋类风格，以便为客户提供时尚的建议。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服装和鞋类尺码与版型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教授员工如何准确测量顾客尺码，并了解不同版型的适用人群，以确保顾客选购到合身的产品。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服装和鞋类材料识别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培训员工识别不同面料、材质和工艺，以便更好地向客户介绍产品特点。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服装和鞋类基础知识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917" r="129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陈列道具使用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指导员工正确使用陈列道具，如模特、衣架、鞋架等，营造舒适的购物环境。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陈列原则与技巧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培训员工掌握吸引顾客的陈列原则，如色彩搭配、高低错落等，提升店铺形象。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服装和鞋类搭配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教授员工如何根据服装和鞋类的风格、色彩等元素进行合理搭配，打造吸引顾客的时尚造型。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陈列与搭配技巧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客户服务理念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培养员工树立“客户至上”的服务理念，提高客户满意度。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有效沟通技巧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教授员工如何与顾客进行有效沟通，倾听顾客需求，提供专业建议和解决方案。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处理客户投诉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指导员工正确处理客户投诉，化解矛盾，维护品牌形象。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客户服务与沟通技巧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https://d.book118.com/938124036007006036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2024-09-15T04:01:15.004</cp:lastPrinted>
  <dcterms:created xsi:type="dcterms:W3CDTF">2024-09-14T20:01:15Z</dcterms:created>
  <dcterms:modified xsi:type="dcterms:W3CDTF">2024-09-14T20:01:17Z</dcterms:modified>
</cp:coreProperties>
</file>