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11AC4E-D9F1-4FB8-902E-466D8AA1C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0CE1BC-D2C7-4962-98F1-2A42EB7BA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370CD6-1531-4013-AFC2-77862FC5CD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88A81A-5799-42FF-AC11-49D9E6C72D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41954D-552E-4488-801B-3A0C750853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9EABB8-98B4-408A-B931-43345169C7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FF03DF-B729-4CDD-8EE7-546A47B581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9BB974-134A-493A-8D14-74BAFA7021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F4C4D-7536-4C1A-ABD3-EF32D345C1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04F877-7F99-417E-8E35-C662C4DB78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39BD8-42E3-4F5A-899B-D9C9FBB2C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26051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体育竞技活动中人身伤害责任认定研究</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2024-01-25</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体育竞技活动中人身伤害概述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人身伤害责任认定的法律基础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体育竞技活动中人身伤害责任认定的原则与方法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体育竞技活动中人身伤害责任认定的实践分析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完善体育竞技活动中人身伤害责任认定的建议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随着体育竞技活动的普及和竞技水平的提高，运动员在训练和比赛中遭受人身伤害的情况日益增多。</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体育竞技活动中人身伤害频发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伤害事故的责任认定不仅关系到运动员的权益保障，还涉及教练员、裁判员、赛事组织者等多方利益。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责任认定涉及多方利益</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明确责任认定标准，有助于减少纠纷，维护运动员和各方参与者的合法权益，进而促进体育事业的健康发展。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促进体育事业健康发展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250" r="15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国内外研究比较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通过比较国内外研究现状，可以发现我国在体育竞技活动中人身伤害责任认定方面存在的差距和不足。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国外在体育竞技活动中人身伤害责任认定方面已有较为成熟的理论和实践，包括相关法规、判例法和学术研究成果。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国内研究现状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国内在此领域的研究相对滞后，相关法规尚不完善，判例法和学术研究成果也相对较少。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本研究旨在明确体育竞技活动中人身伤害责任认定的标准和原则，为相关法规的制定和完善提供理论支持。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如何界定体育竞技活动中的人身伤害？如何确定责任主体及其责任范围？如何完善相关法规以更好地保障运动员和各方参与者的权益？</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体育竞技活动中人身伤害概述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65" b="106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体育竞技活动是指通过身体运动、技能展示等方式进行的竞赛或对抗性活动，旨在提高身体素质、培养意志品质、增强团队协作能力等。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根据参与人数、项目性质、组织形式等标准，体育竞技活动可分为个人项目、团体项目、国际赛事、国内赛事等多种类型。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体育竞技活动的定义与分类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人身伤害是指因外力作用或疾病等原因导致人体组织器官结构破坏或功能障碍，造成身体或精神痛苦的现象。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根据伤害程度、部位、性质等标准，人身伤害可分为轻微伤、轻伤、重伤、死亡等多种类型。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人身伤害的概念及类型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随着体育竞技活动的普及和竞技水平的提高，人身伤害事件时有发生，涉及运动员、教练员、裁判员、观众等多方主体。</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体育竞技活动中的人身伤害具有突发性、多样性、复杂性等特点，责任认定难度较大。同时，由于体育竞技活动的特殊性，伤害事件往往涉及多方主体和多种法律关系，需要综合考虑各种因素进行责任认定。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体育竞技活动中人身伤害的现状与特点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人身伤害责任认定的法律基础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侵权责任法的基本原则</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在体育竞技活动中，如果一方因过错侵害他人民事权益造成损害，应当承担侵权责任。过错责任原则要求行为人尽到应有的注意义务，避免对他人造成损害。</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208" r="1420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侵权责任构成要件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在体育竞技活动中，认定人身伤害责任需要满足四个构成要件，即行为、损害、因果关系和过错。只有当行为人的行为与受害人的损害之间存在因果关系，且行为人存在过错时，才需要承担侵权责任。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免责事由</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根据侵权责任法的规定，如果行为人的行为符合法律规定的免责事由，如受害人故意、第三人过错、不可抗力等，可以免除或减轻行为人的侵权责任。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侵权责任法相关规定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031" r="24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合同相对性原则</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在体育竞技活动中，如果人身伤害是由于合同违约行为引起的，受害人可以根据合同法的规定向违约方主张违约责任。合同相对性原则要求违约方对受害人承担合同约定的违约责任。</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违约责任的构成要件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认定体育竞技活动中的人身伤害违约责任需要满足三个构成要件，即合同有效、违约行为和损害结果。只有当合同有效且违约方存在违约行为并造成损害结果时，才需要承担违约责任。</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违约责任的承担方式</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根据合同法的规定，违约方应当承担继续履行、采取补救措施或者赔偿损失等违约责任。在体育竞技活动中，如果违约方造成人身伤害，受害人可以要求其承担相应的赔偿责任。</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合同法相关规定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体育法规的基本原则</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体育法规旨在促进体育事业的发展，保障运动员和观众的合法权益。在体育竞技活动中，各方应当遵守公平竞赛、尊重对手和观众等基本原则。</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体育组织的管理职责</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各级体育组织应当加强对体育竞技活动的组织和管理，确保活动的安全和顺利进行。如果体育组织未尽到应有的管理职责导致人身伤害的发生，应当承担相应的法律责任。</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体育赛事中的安全保障义务</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在体育赛事中，主办方和承办方应当履行安全保障义务，采取必要的措施保障运动员和观众的人身安全。如果因未履行安全保障义务导致人身伤害的发生，应当承担相应的法律责任。</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体育法规相关规定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https://d.book118.com/938126051014006036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2024-09-15T05:44:44.657</cp:lastPrinted>
  <dcterms:created xsi:type="dcterms:W3CDTF">2024-09-14T21:44:44Z</dcterms:created>
  <dcterms:modified xsi:type="dcterms:W3CDTF">2024-09-14T21:44:46Z</dcterms:modified>
</cp:coreProperties>
</file>