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52D79-0A43-4D3D-B075-A40CA65F0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8D928-4B72-4544-BEA9-E1FE293F5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A8543-3F3B-4567-A513-F612C1496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CE705-BA37-405C-9743-EEF8B03AC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F8561C-4774-458A-AD32-6892A4636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FF08D6-6F32-4687-9829-1525786AF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E8FFD3-E39D-477E-A849-F6B36FD53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0E0FA-3FD8-4A7A-8B16-50642E9A6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1BC9D-88F5-4F50-B0F2-EC9776AF8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F81D7-CD04-42F3-A6D2-8328AC03B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0188B-85FE-4E6A-8264-63123BBE8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704102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设备维保计划制定与执行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设备维保计划的制定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设备维保计划的执行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设备维保计划的优化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设备维保计划的案例分享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927" b="259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设备维保是指对设备进行定期检查、清洁、润滑、调整和维修等操作，以保持设备性能和延长使用寿命的一系列措施。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设备维保可以及时发现和解决潜在问题，避免设备故障和生产中断，提高设备运行效率和稳定性，降低维修成本和生产成本。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通过制定合理的维保计划，定期对设备进行维护和保养，确保设备能够正常运行，提高设备的可靠性和稳定性。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提高设备性能与效率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通过对设备的优化和维护，提高设备的性能和效率，提高生产效率和产品质量。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通过设备维保计划的执行，及时发现和解决潜在的安全隐患，保障生产安全和员工的人身安全。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通过科学的维保计划，减少设备的磨损和老化，延长设备的使用寿命，降低更换成本和生产成本。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设备维保计划的制定目标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根据设备的实际情况和生产需求，科学合理地制定维保计划，确保计划的可行性和有效性。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在维保计划的执行过程中，要严格遵守安全操作规程，确保设备和人员的安全。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经济高效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在制定维保计划时，要充分考虑维修成本和生产效益，选择经济高效的维保方案。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以预防性维护为主，定期对设备进行检查和保养，避免设备出现重大故障和损坏。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设备维保计划的制定原则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设备维保计划的制定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设备分类与维保需求分析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根据设备类型、用途、价值等因素进行分类，以便进行有针对性的维保管理。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维保需求分析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根据设备使用状况、故障历史、维护记录等，分析设备的维保需求和重点，确定维保项目和内容。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根据设备使用情况和维修周期，制定定期维保计划，包括预防性维修、周期性检查等。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状态维保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根据设备运行状态和检测结果，及时发现并处理设备故障，确保设备正常运行。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定期维保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设备维保周期的确定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维保流程设计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根据设备特点和维保需求，设计合理的维保流程，包括维护项目、操作步骤、安全措施等。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维保流程优化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根据实际运行情况和反馈意见，不断优化维保流程，提高维保效率和质量。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设备维保流程的制定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对制定的维保计划进行审核，确保计划的合理性和可行性。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经过相关部门和领导的批准后，正式实施设备维保计划。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设备维保计划的审核与批准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设备维保计划的执行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通过内部通讯、公告板等多种方式，向员工宣传设备维保的重要性，提高员工对维保工作的认识和重视程度。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组织专业培训课程，使员工了解设备维保的基本知识和操作技能，确保员工能够正确、安全地执行维保工作。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设备维保计划的宣传与培训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https://d.book118.com/938127041025006047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2024-09-28T09:06:13.929</cp:lastPrinted>
  <dcterms:created xsi:type="dcterms:W3CDTF">2024-09-28T01:06:13Z</dcterms:created>
  <dcterms:modified xsi:type="dcterms:W3CDTF">2024-09-28T01:06:15Z</dcterms:modified>
</cp:coreProperties>
</file>