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91188-0BF4-46A0-B5FA-19AD9912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F6109-018F-47F8-B1CC-D4C73D91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AAA53-4D69-454D-B841-12CF5BE6E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E3AC3-127D-41A8-9B6B-6A37BBDF4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6B27A-E7C4-40AE-86C6-C96254AE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3435F-3A97-479C-A5DF-BC857AA86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C3620-D01F-45EE-A959-4D5A0059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0027C-F4FB-4669-829A-CDDC5464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A2380-5545-4331-8C3F-40085E80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59AF7-1F67-42A0-A1A2-F7292B20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99682-ADF7-4447-9D96-4D691DA3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3004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人工智能行业的人才培养与技能素养提升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合作办学与产教融合模式探讨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人工智能技术在全球范围内得到广泛应用，行业规模持续高速增长，预计未来几年将保持强劲增长势头。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行业规模迅速扩大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深度学习、机器学习、自然语言处理等人工智能技术不断创新，推动人工智能应用向更高水平发展。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人工智能在金融、智能制造、智慧城市等领域的应用场景不断拓展，为行业发展提供广阔的空间。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应用场景不断拓展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人工智能的发展需要不断推动算法的创新和优化，提高算法的准确性和效率。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算法创新与优化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跨领域融合创新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人工智能技术可以帮助企业实现数据驱动决策，提高决策的科学性和准确性。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人工智能技术需要与其他领域进行融合创新，推动产业升级和转型。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技术创新与产业升级需求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802" r="48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人才需求与供给矛盾分析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人才需求迅速增长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随着人工智能行业的快速发展，对人才的需求也迅速增长，尤其是高端人才和复合型人才。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人才供给不足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目前人工智能领域的人才供给不足，尤其是具备创新能力和实践经验的高端人才。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人才培养机制不完善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当前人工智能领域的人才培养机制尚不完善，需要加强高校、企业和社会的协同培养。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本科层次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培养掌握人工智能基础理论、基本技能和基本方法，具备初步的人工智能系统设计与开发能力，能够在相关领域从事科学研究、技术开发、应用推广等工作的创新人才。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硕士层次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培养具有坚实的人工智能理论基础和系统的专业知识，具备独立从事人工智能领域科学研究、技术开发、工程应用等工作的能力，能够解决复杂工程问题的高层次人才。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博士层次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培养具有深厚的人工智能理论素养和突出的创新能力，能够在人工智能领域开展原创性研究工作，推动人工智能理论、技术和应用的创新发展，成为具有国际视野的领军人才。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不同层次人才培养目标设定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03" r="2590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数学基础能力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编程实践能力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创新能力与创业精神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核心能力培养与专业技能提升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强化数学基础训练，提高数学建模和数学分析能力，为人工智能算法设计和优化提供理论支撑。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培养数据处理、特征提取、模型评估等方面的能力，提高解决实际问题的能力。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加强编程实践训练，熟练掌握至少一门编程语言，提高算法实现和软件开发能力。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鼓励创新思维和创业精神的培养，提高发现问题、分析问题和解决问题的能力。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跨界融合型人才培养策略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计算机科学与技术+X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在计算机科学与技术领域的基础上，鼓励学生跨学科选修其他专业课程，如数学、物理、生物医学等，拓宽知识视野和思维广度。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产学研合作培养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加强高校、企业和科研机构的合作，共同制定人才培养方案和教学计划，实现资源共享和优势互补。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实践教学体系构建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完善实践教学体系，包括实验课程、课程设计、实习实训等环节，提高学生的实践能力和综合素质。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加强与国际知名高校和企业的交流与合作，引进优质教育资源，推动人才培养的国际化进程。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课程体系建设与优化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包括线性代数、概率论与数理统计等，为机器学习算法提供理论支撑。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数学基础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掌握至少一门编程语言，如Python、C或Java，以及基本的数据结构和算法。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编程基础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理解计算机组成原理、操作系统、计算机网络等基础知识。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计算机原理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基础知识课程体系构建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通过案例实践，掌握常见机器学习算法的原理和应用，如线性回归、逻辑回归、决策树、随机森林等。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学习数据清洗、特征工程、数据分析等技能，掌握常用数据处理工具如Pandas、NumPy等。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学习神经网络基本原理，掌握深度学习框架如TensorFlow、PyTorch等，通过项目实践应用深度学习算法。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083" r="21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542" r="21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实践操作课程体系设计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学习词向量、循环神经网络、Transformer等模型原理，掌握文本分类、情感分析、机器翻译等应用技能。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理解图像处理基础知识，学习卷积神经网络（CNN）原理及应用，掌握目标检测、图像分割等视觉任务。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了解强化学习基本原理，学习常用强化学习算法如Q-Learning、Policy Gradient等，通过项目实践应用强化学习技术。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探讨人工智能技术发展带来的伦理问题和法规挑战，培养学生的社会责任感和职业道德。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人工智能伦理与法规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前沿技术课程引入和更新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教学方法改革与创新实践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https://d.book118.com/938133004101006033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2024-09-11T15:14:11.762</cp:lastPrinted>
  <dcterms:created xsi:type="dcterms:W3CDTF">2024-09-11T07:14:11Z</dcterms:created>
  <dcterms:modified xsi:type="dcterms:W3CDTF">2024-09-11T07:14:14Z</dcterms:modified>
</cp:coreProperties>
</file>