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1C502-25B4-4317-A5E0-4D9F3557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7154C-B8BD-4F16-8481-FB58BDD49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DAE4E-26D9-475A-A713-1667A48DF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F7557-CC93-4D53-A5D1-A914B521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E0F05-C526-43F2-BB3B-331BE5D6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3CFD0-93A8-44A7-9491-9D3AC65DB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E28B1D-7084-45B7-8F7C-1BF5C7ED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91218-B577-4369-8032-7A110951A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C833C-6D5C-41DD-BA99-F454AA273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ABF58-A1D4-4F42-9CF7-AA3F0B4C9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467C2-34D6-4642-A50D-C6DEC6202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33010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强化技能训练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技能训练内容与计划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训练方法与手段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训练师资与资源保障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参训人员与要求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训练背景与目的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50" b="2165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41" b="1624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当前行业对技能要求的提高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随着行业的发展和竞争的加剧，对从业人员的技能要求越来越高，需要具备更加专业化和高水平的技能。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个人职业发展的需要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提升个人技能水平，可以更好地适应岗位需求，提高职业竞争力，实现个人职业发展。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企业对人才培养的重视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企业越来越注重人才培养和技能提升，通过强化技能训练可以提高员工整体素质，提升企业核心竞争力。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56" r="2215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提高技能水平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通过系统的技能训练，使学员掌握更加专业化和高水平的技能，提高工作能力和效率。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在技能训练过程中，注重培养学员的职业素养和职业道德，提高综合素质。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提升个人技能水平和职业素养，有利于个人在职业生涯中更好地发展，实现自我价值。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掌握核心技能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学员能够熟练掌握所学专业的核心技能，具备独立完成工作任务的能力。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通过技能训练，使学员在工作中能够更加高效地完成任务，提高工作效率。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在训练过程中，注重培养学员的团队合作精神和协作能力，提高团队协作能力。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通过强化技能训练，提高员工整体素质，提升企业核心竞争力，为企业的发展提供有力保障。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技能训练内容与计划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包括全身性力量训练和局部肌肉群的强化训练，旨在提高身体的基础力量和耐力。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速度与敏捷训练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208" b="12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通过短距离冲刺、变向跑、反应训练等方式，提高运动员的速度和敏捷性。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针对特定运动项目，进行技术动作的反复练习和精细化调整，以提高运动员的技术水平。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核心技能训练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通过拉伸练习、瑜伽等方式，提高身体的柔韧性，减少运动损伤的风险。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利用平衡垫、波速球等器械，进行平衡和稳定性的练习，提高运动员的控制能力。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平衡与稳定性训练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通过模拟比赛场景、压力训练等方式，提高运动员的心理承受能力和比赛表现。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辅助技能训练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根据运动员的实际情况和目标，制定长期、系统的训练计划，明确每个阶段的任务和重点。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针对具体的比赛或训练目标，制定短期、针对性的训练计划，细化每天的训练内容和要求。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合理安排每天的训练时间，确保运动员有充足的休息和恢复时间，避免过度训练导致身体疲劳和损伤。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训练计划与时间安排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训练方法与手段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60" r="153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理论学习与讲解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系统学习相关知识和技能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通过全面、系统的理论课程，使学员掌握所需的基础知识和核心技能。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讲解重点和难点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针对学员容易混淆或难以理解的知识点，进行深入浅出的讲解，确保学员能够充分理解和掌握。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提供学习资料和参考书籍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为学员提供丰富的学习资料和参考书籍，方便学员在课后进行自主学习和巩固。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模拟真实场景进行演练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根据实际需要，模拟真实的工作或生活环境进行演练，提高学员的实际应用能力和应变能力。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安排充足的实操时间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确保学员有足够的实践机会，通过反复练习，熟练掌握各项技能。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专业教练现场指导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配备经验丰富的专业教练，对学员进行一对一或小组指导，及时纠正学员的错误动作和不良习惯。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实操演练与指导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分组讨论与互动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鼓励学员分组进行讨论，分享彼此的看法和见解，拓展学员的思维和视野。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精选典型案例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挑选具有代表性的案例，组织学员进行分析和讨论，引导学员深入思考。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总结归纳与提升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在讨论结束后，对学员的观点进行总结归纳，提炼出有价值的经验和教训，促进学员的成长和提升。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92" r="16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https://d.book118.com/938133010123006040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2024-09-19T08:45:43.113</cp:lastPrinted>
  <dcterms:created xsi:type="dcterms:W3CDTF">2024-09-19T00:45:43Z</dcterms:created>
  <dcterms:modified xsi:type="dcterms:W3CDTF">2024-09-19T00:45:45Z</dcterms:modified>
</cp:coreProperties>
</file>