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QTGAIP+MS-UIGothic"/>
      <p:regular r:id="rId17"/>
    </p:embeddedFont>
    <p:embeddedFont>
      <p:font typeface="UWQMLP+EQTTBV+ArialMT"/>
      <p:regular r:id="rId18"/>
    </p:embeddedFont>
    <p:embeddedFont>
      <p:font typeface="IPFECQ+AIKCGA+MicrosoftYaHei-Bold"/>
      <p:regular r:id="rId19"/>
    </p:embeddedFont>
    <p:embeddedFont>
      <p:font typeface="TLGERB+RFRGPL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26C5B-21DD-4066-A725-E3480DED4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A8B5F-EDBA-4D0F-98DE-5400058CB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8A20C-5051-408E-9422-8D0EE1163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B9DA4-B5CB-42E4-92AF-2FD87D3B4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64ED8C-A493-42F6-A8F8-C469E2751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E3C081-2918-4A77-9B5E-4ACBCCF84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A93FD2-AC9B-44FA-B1A8-1C8C6D33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D6731-78CB-4284-96E2-562FF23A2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23212-4F0B-4648-B200-2CA74874C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CD894-A59F-4E57-A29D-D9C66BAC4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0786A-B36B-4EF2-B716-34B3378FD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3012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QTGAIP+MS-UIGothic"/>
                <a:cs typeface="QTGAIP+MS-UIGothic"/>
              </a:rPr>
              <a:t>外科患者的体液失衡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580" y="3066300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QTGAIP+MS-UIGothic"/>
                <a:cs typeface="QTGAI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2187765"/>
            <a:ext cx="4439861" cy="30239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UWQMLP+EQTTBV+ArialMT"/>
                <a:cs typeface="UWQMLP+EQTTBV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QTGAIP+MS-UIGothic"/>
                <a:cs typeface="QTGAIP+MS-UIGothic"/>
              </a:rPr>
              <a:t>外科患者的体液平衡概述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UWQMLP+EQTTBV+ArialMT"/>
                <a:cs typeface="UWQMLP+EQTTBV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QTGAIP+MS-UIGothic"/>
                <a:cs typeface="QTGAIP+MS-UIGothic"/>
              </a:rPr>
              <a:t>体液失衡的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A0237"/>
                </a:solidFill>
                <a:latin typeface="QTGAIP+MS-UIGothic"/>
                <a:cs typeface="QTGAIP+MS-UIGothic"/>
              </a:rPr>
              <a:t>型与原因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UWQMLP+EQTTBV+ArialMT"/>
                <a:cs typeface="UWQMLP+EQTTBV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QTGAIP+MS-UIGothic"/>
                <a:cs typeface="QTGAIP+MS-UIGothic"/>
              </a:rPr>
              <a:t>体液失衡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A0237"/>
                </a:solidFill>
                <a:latin typeface="QTGAIP+MS-UIGothic"/>
                <a:cs typeface="QTGAIP+MS-UIGothic"/>
              </a:rPr>
              <a:t>机体的影响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UWQMLP+EQTTBV+ArialMT"/>
                <a:cs typeface="UWQMLP+EQTTBV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A0237"/>
                </a:solidFill>
                <a:latin typeface="QTGAIP+MS-UIGothic"/>
                <a:cs typeface="QTGAIP+MS-UIGothic"/>
              </a:rPr>
              <a:t>防与治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A0237"/>
                </a:solidFill>
                <a:latin typeface="QTGAIP+MS-UIGothic"/>
                <a:cs typeface="QTGAIP+MS-UIGothic"/>
              </a:rPr>
              <a:t>体液失衡的策略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UWQMLP+EQTTBV+ArialMT"/>
                <a:cs typeface="UWQMLP+EQTTBV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QTGAIP+MS-UIGothic"/>
                <a:cs typeface="QTGAIP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QTGAIP+MS-UIGothic"/>
                <a:cs typeface="QTGAIP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IPFECQ+AIKCGA+MicrosoftYaHei-Bold"/>
                <a:cs typeface="IPFECQ+AIKCGA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IPFECQ+AIKCGA+MicrosoftYaHei-Bold"/>
                <a:cs typeface="IPFECQ+AIKCG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65151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TGAIP+MS-UIGothic"/>
                <a:cs typeface="QTGAIP+MS-UIGothic"/>
              </a:rPr>
              <a:t>外科患者的体液平</a:t>
            </a:r>
          </a:p>
          <a:p>
            <a:pPr marL="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TGAIP+MS-UIGothic"/>
                <a:cs typeface="QTGAIP+MS-UIGothic"/>
              </a:rPr>
              <a:t>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体液平衡的重要性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FFFDFD"/>
                </a:solidFill>
                <a:latin typeface="QTGAIP+MS-UIGothic"/>
                <a:cs typeface="QTGAIP+MS-UIGothic"/>
              </a:rPr>
              <a:t>持生命活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FFFDFD"/>
                </a:solidFill>
                <a:latin typeface="QTGAIP+MS-UIGothic"/>
                <a:cs typeface="QTGAIP+MS-UIGothic"/>
              </a:rPr>
              <a:t>养物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FFFDFD"/>
                </a:solidFill>
                <a:latin typeface="QTGAIP+MS-UIGothic"/>
                <a:cs typeface="QTGAIP+MS-UIGothic"/>
              </a:rPr>
              <a:t>运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FFFDFD"/>
                </a:solidFill>
                <a:latin typeface="QTGAIP+MS-UIGothic"/>
                <a:cs typeface="QTGAIP+MS-UIGothic"/>
              </a:rPr>
              <a:t>和代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体液是人体的重要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成部分，体液平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持正常的生理功能、生命活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和内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定至关重要。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体液是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养物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、氧气和代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谢产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物的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媒介，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持正常的生理代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至关重要。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2000" spc="25">
                <a:solidFill>
                  <a:srgbClr val="FFFDFD"/>
                </a:solidFill>
                <a:latin typeface="QTGAIP+MS-UIGothic"/>
                <a:cs typeface="QTGAIP+MS-UIGothic"/>
              </a:rPr>
              <a:t>体温和酸碱平衡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体液平衡有助于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持体温的恒定和酸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碱平衡，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防疾病和促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康复具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有重要意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QTGAIP+MS-UIGothic"/>
                <a:cs typeface="QTGAI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体液平衡的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持机制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肾脏调节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过调节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尿液的生成和排泄，排除多余的水分和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230923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体液平衡。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TGAIP+MS-UIGothic"/>
                <a:cs typeface="QTGAIP+MS-UIGothic"/>
              </a:rPr>
              <a:t>神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经</a:t>
            </a:r>
            <a:r>
              <a:rPr sz="2300" spc="25">
                <a:solidFill>
                  <a:srgbClr val="0084FF"/>
                </a:solidFill>
                <a:latin typeface="QTGAIP+MS-UIGothic"/>
                <a:cs typeface="QTGAIP+MS-UIGothic"/>
              </a:rPr>
              <a:t>系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统调节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68400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过调节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体内的激素和神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经递质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，影响体液平衡的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TGAIP+MS-UIGothic"/>
                <a:cs typeface="QTGAIP+MS-UIGothic"/>
              </a:rPr>
              <a:t>消化系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2300" spc="25">
                <a:solidFill>
                  <a:srgbClr val="0084FF"/>
                </a:solidFill>
                <a:latin typeface="QTGAIP+MS-UIGothic"/>
                <a:cs typeface="QTGAIP+MS-UIGothic"/>
              </a:rPr>
              <a:t>和呼吸系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统调节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过调节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水和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入和排泄，以及呼吸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程中气体的交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持体液平衡。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外科患者的体液失衡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PFECQ+AIKCGA+MicrosoftYaHei-Bold"/>
                <a:cs typeface="IPFECQ+AIKCG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PFECQ+AIKCGA+MicrosoftYaHei-Bold"/>
                <a:cs typeface="IPFECQ+AIKCG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PFECQ+AIKCGA+MicrosoftYaHei-Bold"/>
                <a:cs typeface="IPFECQ+AIKCG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QTGAIP+MS-UIGothic"/>
                <a:cs typeface="QTGAIP+MS-UIGothic"/>
              </a:rPr>
              <a:t>手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术创伤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QTGAIP+MS-UIGothic"/>
                <a:cs typeface="QTGAIP+MS-UIGothic"/>
              </a:rPr>
              <a:t>疾病状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QTGAIP+MS-UIGothic"/>
                <a:cs typeface="QTGAIP+MS-UIGothic"/>
              </a:rPr>
              <a:t>治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0084FF"/>
                </a:solidFill>
                <a:latin typeface="QTGAIP+MS-UIGothic"/>
                <a:cs typeface="QTGAIP+MS-UIGothic"/>
              </a:rPr>
              <a:t>措施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术创伤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致体液流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失、出血和炎症反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，增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加体液失衡的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外科患者常常患有感染、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烧伤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、休克等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重疾病，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些疾病本身也会影响体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液平衡的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持。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措施如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液治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、利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的使用等也可能影响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体液平衡的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IPFECQ+AIKCGA+MicrosoftYaHei-Bold"/>
                <a:cs typeface="IPFECQ+AIKCGA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TGAIP+MS-UIGothic"/>
                <a:cs typeface="QTGAIP+MS-UIGothic"/>
              </a:rPr>
              <a:t>体液失衡的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5400">
                <a:solidFill>
                  <a:srgbClr val="000000"/>
                </a:solidFill>
                <a:latin typeface="QTGAIP+MS-UIGothic"/>
                <a:cs typeface="QTGAIP+MS-UIGothic"/>
              </a:rPr>
              <a:t>型与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3430825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TGAIP+MS-UIGothic"/>
                <a:cs typeface="QTGAIP+MS-UIGothic"/>
              </a:rPr>
              <a:t>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血症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GAIP+MS-UIGothic"/>
                <a:cs typeface="QTGAIP+MS-UIGothic"/>
              </a:rPr>
              <a:t>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000000"/>
                </a:solidFill>
                <a:latin typeface="QTGAIP+MS-UIGothic"/>
                <a:cs typeface="QTGAIP+MS-UIGothic"/>
              </a:rPr>
              <a:t>血症是由于体内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000000"/>
                </a:solidFill>
                <a:latin typeface="QTGAIP+MS-UIGothic"/>
                <a:cs typeface="QTGAIP+MS-UIGothic"/>
              </a:rPr>
              <a:t>离子含量不足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GAIP+MS-UIGothic"/>
                <a:cs typeface="QTGAIP+MS-UIGothic"/>
              </a:rPr>
              <a:t>引起的体液失衡。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QTGAIP+MS-UIGothic"/>
                <a:cs typeface="QTGAIP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钠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血症通常是由于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入不足、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丢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多或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钠过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多引起的。症状包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心、呕吐、乏力、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痉挛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致昏迷甚至死亡。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高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钠</a:t>
            </a: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血症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1842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血症是由于体内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离子含量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高引起的体液失衡。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QTGAIP+MS-UIGothic"/>
                <a:cs typeface="QTGAI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血症通常是由于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多高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食物或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物、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重脱水等引起的。症状包括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口渴、尿少、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心、呕吐、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痛等，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致昏迷或死亡。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钾</a:t>
            </a: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血症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6657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钾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血症是由于体内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钾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离子含量不足引起的体液失衡。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QTGAIP+MS-UIGothic"/>
                <a:cs typeface="QTGAI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钾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血症通常是由于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入不足、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丢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多或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钾过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多引起的。症状包括肌肉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无力、心律失常、腹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致呼吸肌麻痹或心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脏骤</a:t>
            </a:r>
            <a:r>
              <a:rPr sz="1350">
                <a:solidFill>
                  <a:srgbClr val="FFFFFF"/>
                </a:solidFill>
                <a:latin typeface="QTGAIP+MS-UIGothic"/>
                <a:cs typeface="QTGAIP+MS-UIGothic"/>
              </a:rPr>
              <a:t>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高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钾</a:t>
            </a:r>
            <a:r>
              <a:rPr sz="3000">
                <a:solidFill>
                  <a:srgbClr val="0084FF"/>
                </a:solidFill>
                <a:latin typeface="QTGAIP+MS-UIGothic"/>
                <a:cs typeface="QTGAIP+MS-UIGothic"/>
              </a:rPr>
              <a:t>血症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518783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钾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血症是由于体内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钾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离子含量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29244" y="286168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引起的体液失衡。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84FF"/>
                </a:solidFill>
                <a:latin typeface="QTGAIP+MS-UIGothic"/>
                <a:cs typeface="QTGAIP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29244" y="4429497"/>
            <a:ext cx="3577083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钾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血症通常是由于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多含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钾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的食物或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物、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功能不全等引起的。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症状包括肌肉无力、心律失常、呼吸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致心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脏骤</a:t>
            </a: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停或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GAIP+MS-UIGothic"/>
                <a:cs typeface="QTGAIP+MS-UIGothic"/>
              </a:rPr>
              <a:t>死亡。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IPFECQ+AIKCGA+MicrosoftYaHei-Bold"/>
                <a:cs typeface="IPFECQ+AIKCGA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TGAIP+MS-UIGothic"/>
                <a:cs typeface="QTGAIP+MS-UIGothic"/>
              </a:rPr>
              <a:t>体液失衡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5400">
                <a:solidFill>
                  <a:srgbClr val="000000"/>
                </a:solidFill>
                <a:latin typeface="QTGAIP+MS-UIGothic"/>
                <a:cs typeface="QTGAIP+MS-UIGothic"/>
              </a:rPr>
              <a:t>机体的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3430825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QTGAIP+MS-UIGothic"/>
                <a:cs typeface="QTGAIP+MS-UIGothic"/>
              </a:rPr>
              <a:t>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https://d.book118.com/938133012074006030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QTGAIP+MS-UIGothic</vt:lpstr>
      <vt:lpstr>SimSun</vt:lpstr>
      <vt:lpstr>UWQMLP+EQTTBV+ArialMT</vt:lpstr>
      <vt:lpstr>Times New Roman</vt:lpstr>
      <vt:lpstr>IPFECQ+AIKCGA+MicrosoftYaHei-Bold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2024-09-07T02:42:58.452</cp:lastPrinted>
  <dcterms:created xsi:type="dcterms:W3CDTF">2024-09-06T18:42:58Z</dcterms:created>
  <dcterms:modified xsi:type="dcterms:W3CDTF">2024-09-06T18:42:59Z</dcterms:modified>
</cp:coreProperties>
</file>